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Copse" panose="02000503080000020004" pitchFamily="2" charset="0"/>
      <p:regular r:id="rId20"/>
    </p:embeddedFont>
    <p:embeddedFont>
      <p:font typeface="Indie Flower" panose="02000000000000000000" pitchFamily="2" charset="0"/>
      <p:regular r:id="rId21"/>
    </p:embeddedFont>
    <p:embeddedFont>
      <p:font typeface="Nunito" pitchFamily="2" charset="77"/>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3463"/>
  </p:normalViewPr>
  <p:slideViewPr>
    <p:cSldViewPr snapToGrid="0">
      <p:cViewPr varScale="1">
        <p:scale>
          <a:sx n="111" d="100"/>
          <a:sy n="111" d="100"/>
        </p:scale>
        <p:origin x="168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Educators, </a:t>
            </a:r>
            <a:r>
              <a:rPr lang="en" dirty="0">
                <a:solidFill>
                  <a:schemeClr val="dk1"/>
                </a:solidFill>
              </a:rPr>
              <a:t>We want you and your students to get excited about Amplify Reading! </a:t>
            </a:r>
            <a:r>
              <a:rPr lang="en" dirty="0"/>
              <a:t>Our design team created this deck of digital assets that can be used with your virtual classroom. We believe in building a community of readers- ready to take on their own adventures in the town of </a:t>
            </a:r>
            <a:r>
              <a:rPr lang="en" dirty="0" err="1"/>
              <a:t>Bookerton</a:t>
            </a:r>
            <a:r>
              <a:rPr lang="en" dirty="0"/>
              <a:t>.</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i="1" dirty="0">
                <a:solidFill>
                  <a:schemeClr val="dk1"/>
                </a:solidFill>
              </a:rPr>
              <a:t>Teacher Tip- </a:t>
            </a:r>
            <a:endParaRPr i="1" dirty="0">
              <a:solidFill>
                <a:schemeClr val="dk1"/>
              </a:solidFill>
            </a:endParaRPr>
          </a:p>
          <a:p>
            <a:pPr marL="0" lvl="0" indent="0" algn="l" rtl="0">
              <a:spcBef>
                <a:spcPts val="0"/>
              </a:spcBef>
              <a:spcAft>
                <a:spcPts val="0"/>
              </a:spcAft>
              <a:buClr>
                <a:schemeClr val="dk1"/>
              </a:buClr>
              <a:buSzPts val="1100"/>
              <a:buFont typeface="Arial"/>
              <a:buNone/>
            </a:pPr>
            <a:r>
              <a:rPr lang="en" i="1" dirty="0">
                <a:solidFill>
                  <a:schemeClr val="dk1"/>
                </a:solidFill>
              </a:rPr>
              <a:t>If you have your own </a:t>
            </a:r>
            <a:r>
              <a:rPr lang="en" i="1" dirty="0" err="1">
                <a:solidFill>
                  <a:schemeClr val="dk1"/>
                </a:solidFill>
              </a:rPr>
              <a:t>Bitmoji</a:t>
            </a:r>
            <a:r>
              <a:rPr lang="en" i="1" dirty="0">
                <a:solidFill>
                  <a:schemeClr val="dk1"/>
                </a:solidFill>
              </a:rPr>
              <a:t>, use them with these slides!</a:t>
            </a:r>
            <a:endParaRPr i="1"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45720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a70a04b574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a70a04b57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are the community members that your students may encounter on their quests. Students will engage in a variety of skills-practice tasks/games with the people of Bookerton.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a70a04b574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a70a04b57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are some of the Curiosos that your students will engage with. A Curioso is a whimsical little creature (they don’t have names) that serves as a guide to students during their quests. The more games your students play, the more options they will have to accessorize their Curioso.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a70a04b57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a70a04b57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Use these to make the learning of a new word(s) fun and interactive!</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a70a04b574_0_3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a70a04b574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Use the Alphabet Toasts to introduce letters, sounds, decode and blend words.</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a70a04b574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a70a04b574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a70a04b574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a70a04b574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a70a04b574_0_4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a70a04b574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They move too! Give your students a stretch break!</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a70a04b574_0_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a70a04b574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Additional resources and downloadable materials for Amplify Reading can be found at https://</a:t>
            </a:r>
            <a:r>
              <a:rPr lang="en-US" dirty="0" err="1"/>
              <a:t>amplify.com</a:t>
            </a:r>
            <a:r>
              <a:rPr lang="en-US" dirty="0"/>
              <a:t>/</a:t>
            </a:r>
            <a:r>
              <a:rPr lang="en-US" dirty="0" err="1"/>
              <a:t>lausd</a:t>
            </a:r>
            <a:r>
              <a:rPr lang="en-US" dirty="0"/>
              <a:t>-amplify-reading/</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a70a04b57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a70a04b57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solidFill>
                  <a:schemeClr val="dk1"/>
                </a:solidFill>
              </a:rPr>
              <a:t>Taking the time and finding ways to connect with students is more important than ever. Our Amplify Reading characters and digital classroom settings will allow teachers to find creative ways to engage with the progress of their readers. </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r>
              <a:rPr lang="en" i="1" dirty="0">
                <a:solidFill>
                  <a:schemeClr val="dk1"/>
                </a:solidFill>
              </a:rPr>
              <a:t>Teacher Tip- </a:t>
            </a:r>
            <a:endParaRPr i="1" dirty="0">
              <a:solidFill>
                <a:schemeClr val="dk1"/>
              </a:solidFill>
            </a:endParaRPr>
          </a:p>
          <a:p>
            <a:pPr marL="0" lvl="0" indent="0" algn="l" rtl="0">
              <a:lnSpc>
                <a:spcPct val="115000"/>
              </a:lnSpc>
              <a:spcBef>
                <a:spcPts val="0"/>
              </a:spcBef>
              <a:spcAft>
                <a:spcPts val="0"/>
              </a:spcAft>
              <a:buNone/>
            </a:pPr>
            <a:r>
              <a:rPr lang="en" i="1" dirty="0">
                <a:solidFill>
                  <a:schemeClr val="dk1"/>
                </a:solidFill>
              </a:rPr>
              <a:t>Amplify Reading class check-in. Use this slide as your Monday launch to the week or as your Friday wrap-up. </a:t>
            </a:r>
            <a:endParaRPr i="1"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i="1" dirty="0">
                <a:solidFill>
                  <a:schemeClr val="dk1"/>
                </a:solidFill>
              </a:rPr>
              <a:t>K-1: Show me with your fingers, how many times did you log into Amplify Reading this/last week? Those of you that played 3x this week, what’s your trick to meeting your Amplify Reading goal? Can anyone tell me about a new game you played? Can someone tell me a game that was hard for you? </a:t>
            </a:r>
            <a:endParaRPr i="1"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i="1" dirty="0">
                <a:solidFill>
                  <a:schemeClr val="dk1"/>
                </a:solidFill>
              </a:rPr>
              <a:t>3-5: Who wants to guess the total number of minutes our class was on Amplify Reading this/last week? Those of you that went beyond 30-45 mins, what’s your trick to meeting your Amplify Reading goal? Can someone share a game you played? Was there a game that was hard for you?</a:t>
            </a:r>
            <a:endParaRPr i="1"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a70a04b574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a70a04b57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Explicitly state learning goals. Remote learning has made it even more challenging for students to understand what they are doing and why they are doing it in front of a digital device. </a:t>
            </a:r>
            <a:endParaRPr/>
          </a:p>
          <a:p>
            <a:pPr marL="0" lvl="0" indent="0" algn="l" rtl="0">
              <a:spcBef>
                <a:spcPts val="0"/>
              </a:spcBef>
              <a:spcAft>
                <a:spcPts val="0"/>
              </a:spcAft>
              <a:buNone/>
            </a:pPr>
            <a:endParaRPr/>
          </a:p>
          <a:p>
            <a:pPr marL="0" lvl="0" indent="0" algn="l" rtl="0">
              <a:spcBef>
                <a:spcPts val="0"/>
              </a:spcBef>
              <a:spcAft>
                <a:spcPts val="0"/>
              </a:spcAft>
              <a:buNone/>
            </a:pPr>
            <a:r>
              <a:rPr lang="en" i="1">
                <a:solidFill>
                  <a:schemeClr val="dk1"/>
                </a:solidFill>
              </a:rPr>
              <a:t>Teacher Tip- </a:t>
            </a:r>
            <a:endParaRPr i="1">
              <a:solidFill>
                <a:schemeClr val="dk1"/>
              </a:solidFill>
            </a:endParaRPr>
          </a:p>
          <a:p>
            <a:pPr marL="0" lvl="0" indent="0" algn="l" rtl="0">
              <a:spcBef>
                <a:spcPts val="0"/>
              </a:spcBef>
              <a:spcAft>
                <a:spcPts val="0"/>
              </a:spcAft>
              <a:buNone/>
            </a:pPr>
            <a:r>
              <a:rPr lang="en" i="1">
                <a:solidFill>
                  <a:schemeClr val="dk1"/>
                </a:solidFill>
              </a:rPr>
              <a:t>Use this slide as your opening slide each day and/or to wrap up a lesson. </a:t>
            </a:r>
            <a:endParaRPr i="1">
              <a:solidFill>
                <a:schemeClr val="dk1"/>
              </a:solidFill>
            </a:endParaRPr>
          </a:p>
          <a:p>
            <a:pPr marL="457200" lvl="0" indent="-298450" algn="l" rtl="0">
              <a:spcBef>
                <a:spcPts val="0"/>
              </a:spcBef>
              <a:spcAft>
                <a:spcPts val="0"/>
              </a:spcAft>
              <a:buClr>
                <a:schemeClr val="dk1"/>
              </a:buClr>
              <a:buSzPts val="1100"/>
              <a:buChar char="●"/>
            </a:pPr>
            <a:r>
              <a:rPr lang="en" i="1">
                <a:solidFill>
                  <a:schemeClr val="dk1"/>
                </a:solidFill>
              </a:rPr>
              <a:t>Today, we will learn how to…</a:t>
            </a:r>
            <a:endParaRPr i="1">
              <a:solidFill>
                <a:schemeClr val="dk1"/>
              </a:solidFill>
            </a:endParaRPr>
          </a:p>
          <a:p>
            <a:pPr marL="457200" lvl="0" indent="-298450" algn="l" rtl="0">
              <a:spcBef>
                <a:spcPts val="0"/>
              </a:spcBef>
              <a:spcAft>
                <a:spcPts val="0"/>
              </a:spcAft>
              <a:buClr>
                <a:schemeClr val="dk1"/>
              </a:buClr>
              <a:buSzPts val="1100"/>
              <a:buChar char="●"/>
            </a:pPr>
            <a:r>
              <a:rPr lang="en" i="1">
                <a:solidFill>
                  <a:schemeClr val="dk1"/>
                </a:solidFill>
              </a:rPr>
              <a:t>By the end of this week, we will be able to...</a:t>
            </a:r>
            <a:endParaRPr i="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53f84562a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53f84562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Read </a:t>
            </a:r>
            <a:r>
              <a:rPr lang="en" dirty="0" err="1"/>
              <a:t>alouds</a:t>
            </a:r>
            <a:r>
              <a:rPr lang="en" dirty="0"/>
              <a:t> are still important. Even if they are done virtually. Don’t forget to continue to include reading strategies as you’re reading to your class. Have them predict, ask questions, make observations, summarize, note vocabulary, discuss story elements, etc.</a:t>
            </a:r>
            <a:endParaRPr dirty="0"/>
          </a:p>
          <a:p>
            <a:pPr marL="0" lvl="0" indent="0" algn="l" rtl="0">
              <a:spcBef>
                <a:spcPts val="0"/>
              </a:spcBef>
              <a:spcAft>
                <a:spcPts val="0"/>
              </a:spcAft>
              <a:buNone/>
            </a:pPr>
            <a:endParaRPr dirty="0"/>
          </a:p>
          <a:p>
            <a:pPr marL="0" lvl="0" indent="0" algn="l" rtl="0">
              <a:lnSpc>
                <a:spcPct val="115000"/>
              </a:lnSpc>
              <a:spcBef>
                <a:spcPts val="0"/>
              </a:spcBef>
              <a:spcAft>
                <a:spcPts val="0"/>
              </a:spcAft>
              <a:buNone/>
            </a:pPr>
            <a:r>
              <a:rPr lang="en" i="1" dirty="0">
                <a:solidFill>
                  <a:schemeClr val="dk1"/>
                </a:solidFill>
              </a:rPr>
              <a:t>Teacher Tip- </a:t>
            </a:r>
            <a:endParaRPr i="1"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i="1" dirty="0">
                <a:solidFill>
                  <a:schemeClr val="dk1"/>
                </a:solidFill>
              </a:rPr>
              <a:t>Build your classroom bookshelf together. As you read stories together, you might want to add it to the classroom bookshelf and watch it grow.</a:t>
            </a:r>
            <a:endParaRPr i="1"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i="1" dirty="0">
                <a:solidFill>
                  <a:schemeClr val="dk1"/>
                </a:solidFill>
              </a:rPr>
              <a:t>Include the cover of the books you will read to the class. There might be times that you allow the students to vote on which one they want you to read. </a:t>
            </a:r>
            <a:endParaRPr i="1"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i="1" dirty="0">
                <a:solidFill>
                  <a:schemeClr val="dk1"/>
                </a:solidFill>
              </a:rPr>
              <a:t>Bookshelves could even be designed to capture the theme for the month.</a:t>
            </a:r>
            <a:endParaRPr i="1"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a70a04b574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a70a04b574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Now it’s their turn! Have your students share one of their favorite books.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i="1" dirty="0">
                <a:solidFill>
                  <a:schemeClr val="dk1"/>
                </a:solidFill>
              </a:rPr>
              <a:t>Teacher Tip- </a:t>
            </a:r>
            <a:endParaRPr i="1" dirty="0">
              <a:solidFill>
                <a:schemeClr val="dk1"/>
              </a:solidFill>
            </a:endParaRPr>
          </a:p>
          <a:p>
            <a:pPr marL="0" lvl="0" indent="0" algn="l" rtl="0">
              <a:spcBef>
                <a:spcPts val="0"/>
              </a:spcBef>
              <a:spcAft>
                <a:spcPts val="0"/>
              </a:spcAft>
              <a:buClr>
                <a:schemeClr val="dk1"/>
              </a:buClr>
              <a:buSzPts val="1100"/>
              <a:buFont typeface="Arial"/>
              <a:buNone/>
            </a:pPr>
            <a:r>
              <a:rPr lang="en" i="1" dirty="0">
                <a:solidFill>
                  <a:schemeClr val="dk1"/>
                </a:solidFill>
              </a:rPr>
              <a:t>Teachers can generate a list of the titles shared by the class and share it with caregivers. Who else c</a:t>
            </a:r>
            <a:r>
              <a:rPr lang="en-US" i="1" dirty="0">
                <a:solidFill>
                  <a:schemeClr val="dk1"/>
                </a:solidFill>
              </a:rPr>
              <a:t>an</a:t>
            </a:r>
            <a:r>
              <a:rPr lang="en" i="1" dirty="0">
                <a:solidFill>
                  <a:schemeClr val="dk1"/>
                </a:solidFill>
              </a:rPr>
              <a:t> get kids to read? Other kids!</a:t>
            </a:r>
            <a:endParaRPr i="1"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a70a04b574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a70a04b574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more your kids are on Amplify Reading, the more “books” they are adding to their book-self. It’s important that you keep them motivated and show them that we are all a community of readers.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i="1" dirty="0"/>
              <a:t>Teacher Tip- </a:t>
            </a:r>
            <a:endParaRPr i="1" dirty="0"/>
          </a:p>
          <a:p>
            <a:pPr marL="171450" lvl="0" indent="-171450" algn="l" rtl="0">
              <a:spcBef>
                <a:spcPts val="0"/>
              </a:spcBef>
              <a:spcAft>
                <a:spcPts val="0"/>
              </a:spcAft>
            </a:pPr>
            <a:r>
              <a:rPr lang="en" i="1" dirty="0"/>
              <a:t>Play Amplify Reading games with your class! Go to your Amplify Reading teacher account, click on Demo, select your grade level, and share your screen with your class. Play, struggle, problem-solve, and build skills with the help of your class. If you make it fun, your students will be excited to go on their own Amplify Reading adventure.</a:t>
            </a:r>
          </a:p>
          <a:p>
            <a:pPr marL="171450" lvl="0" indent="-171450" algn="l" rtl="0">
              <a:spcBef>
                <a:spcPts val="0"/>
              </a:spcBef>
              <a:spcAft>
                <a:spcPts val="0"/>
              </a:spcAft>
            </a:pPr>
            <a:r>
              <a:rPr lang="en" i="1" dirty="0"/>
              <a:t>If you feel that the usage is dropping, or there are trouble spots on a particular game, pull up the demo and play together!</a:t>
            </a:r>
            <a:endParaRPr i="1"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a70a04b574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a70a04b574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What is your favorite… ? Do you know what your kids enjoy reading or hearing about? Do they know what your favorite topics are?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i="1" dirty="0">
                <a:solidFill>
                  <a:schemeClr val="dk1"/>
                </a:solidFill>
              </a:rPr>
              <a:t>Teacher Tip- </a:t>
            </a:r>
          </a:p>
          <a:p>
            <a:pPr marL="0" lvl="0" indent="0" algn="l" rtl="0">
              <a:spcBef>
                <a:spcPts val="0"/>
              </a:spcBef>
              <a:spcAft>
                <a:spcPts val="0"/>
              </a:spcAft>
              <a:buNone/>
            </a:pPr>
            <a:r>
              <a:rPr lang="en" i="1" dirty="0">
                <a:solidFill>
                  <a:schemeClr val="dk1"/>
                </a:solidFill>
              </a:rPr>
              <a:t>Use this slide to connect with your students. (The text in the speech bubble can be edited and the image can be swapped out for another </a:t>
            </a:r>
            <a:r>
              <a:rPr lang="en" i="1" dirty="0" err="1">
                <a:solidFill>
                  <a:schemeClr val="dk1"/>
                </a:solidFill>
              </a:rPr>
              <a:t>Bookerton</a:t>
            </a:r>
            <a:r>
              <a:rPr lang="en" i="1" dirty="0">
                <a:solidFill>
                  <a:schemeClr val="dk1"/>
                </a:solidFill>
              </a:rPr>
              <a:t> community member from Slide 10.)</a:t>
            </a:r>
            <a:endParaRPr i="1"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a70a04b574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a70a04b574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Our caregivers are our partners in this. Take some time to meet them, thank them, and recognize them.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i="1" dirty="0">
                <a:solidFill>
                  <a:schemeClr val="dk1"/>
                </a:solidFill>
              </a:rPr>
              <a:t>Teacher Tip- </a:t>
            </a:r>
          </a:p>
          <a:p>
            <a:pPr marL="0" lvl="0" indent="0" algn="l" rtl="0">
              <a:spcBef>
                <a:spcPts val="0"/>
              </a:spcBef>
              <a:spcAft>
                <a:spcPts val="0"/>
              </a:spcAft>
              <a:buNone/>
            </a:pPr>
            <a:r>
              <a:rPr lang="en" i="1" dirty="0">
                <a:solidFill>
                  <a:schemeClr val="dk1"/>
                </a:solidFill>
              </a:rPr>
              <a:t>You can use this slide to have an All About Me (and My Family) featuring one of your students.</a:t>
            </a:r>
            <a:endParaRPr i="1"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70a04b574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70a04b57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is the town of </a:t>
            </a:r>
            <a:r>
              <a:rPr lang="en" dirty="0" err="1"/>
              <a:t>Bookerton</a:t>
            </a:r>
            <a:r>
              <a:rPr lang="en" dirty="0"/>
              <a:t>. You and your students can be a part of this reading community.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i="1" dirty="0">
                <a:solidFill>
                  <a:schemeClr val="dk1"/>
                </a:solidFill>
              </a:rPr>
              <a:t>Teacher Tip- </a:t>
            </a:r>
          </a:p>
          <a:p>
            <a:pPr marL="0" lvl="0" indent="0" algn="l" rtl="0">
              <a:spcBef>
                <a:spcPts val="0"/>
              </a:spcBef>
              <a:spcAft>
                <a:spcPts val="0"/>
              </a:spcAft>
              <a:buClr>
                <a:schemeClr val="dk1"/>
              </a:buClr>
              <a:buSzPts val="1100"/>
              <a:buFont typeface="Arial"/>
              <a:buNone/>
            </a:pPr>
            <a:r>
              <a:rPr lang="en" i="1" dirty="0"/>
              <a:t>As your students meet their usage goals, you can add more and more members to the map.</a:t>
            </a:r>
            <a:endParaRPr i="1" dirty="0"/>
          </a:p>
          <a:p>
            <a:pPr marL="0" lvl="0" indent="0" algn="l" rtl="0">
              <a:spcBef>
                <a:spcPts val="0"/>
              </a:spcBef>
              <a:spcAft>
                <a:spcPts val="0"/>
              </a:spcAft>
              <a:buNone/>
            </a:pPr>
            <a:endParaRPr i="1"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hyperlink" Target="https://reading.amplify.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boredteachers.com/classroom-ideas/how-to-make-your-own-bitmoji-classroom"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6.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0.png"/><Relationship Id="rId2" Type="http://schemas.openxmlformats.org/officeDocument/2006/relationships/notesSlide" Target="../notesSlides/notesSlide10.xml"/><Relationship Id="rId16" Type="http://schemas.openxmlformats.org/officeDocument/2006/relationships/image" Target="../media/image41.png"/><Relationship Id="rId1" Type="http://schemas.openxmlformats.org/officeDocument/2006/relationships/slideLayout" Target="../slideLayouts/slideLayout1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69.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46.png"/><Relationship Id="rId7" Type="http://schemas.openxmlformats.org/officeDocument/2006/relationships/image" Target="../media/image23.png"/><Relationship Id="rId12"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image" Target="../media/image8.png"/><Relationship Id="rId10" Type="http://schemas.openxmlformats.org/officeDocument/2006/relationships/image" Target="../media/image74.png"/><Relationship Id="rId4" Type="http://schemas.openxmlformats.org/officeDocument/2006/relationships/image" Target="../media/image42.png"/><Relationship Id="rId9" Type="http://schemas.openxmlformats.org/officeDocument/2006/relationships/image" Target="../media/image73.pn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7.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81.png"/><Relationship Id="rId11" Type="http://schemas.openxmlformats.org/officeDocument/2006/relationships/image" Target="../media/image85.png"/><Relationship Id="rId5" Type="http://schemas.openxmlformats.org/officeDocument/2006/relationships/image" Target="../media/image80.png"/><Relationship Id="rId15" Type="http://schemas.openxmlformats.org/officeDocument/2006/relationships/image" Target="../media/image89.png"/><Relationship Id="rId10" Type="http://schemas.openxmlformats.org/officeDocument/2006/relationships/image" Target="../media/image7.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8.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2.png"/><Relationship Id="rId18" Type="http://schemas.openxmlformats.org/officeDocument/2006/relationships/image" Target="../media/image97.png"/><Relationship Id="rId26" Type="http://schemas.openxmlformats.org/officeDocument/2006/relationships/image" Target="../media/image105.png"/><Relationship Id="rId3" Type="http://schemas.openxmlformats.org/officeDocument/2006/relationships/image" Target="../media/image90.png"/><Relationship Id="rId21" Type="http://schemas.openxmlformats.org/officeDocument/2006/relationships/image" Target="../media/image100.png"/><Relationship Id="rId7" Type="http://schemas.openxmlformats.org/officeDocument/2006/relationships/image" Target="../media/image16.png"/><Relationship Id="rId12" Type="http://schemas.openxmlformats.org/officeDocument/2006/relationships/image" Target="../media/image91.png"/><Relationship Id="rId17" Type="http://schemas.openxmlformats.org/officeDocument/2006/relationships/image" Target="../media/image96.png"/><Relationship Id="rId25" Type="http://schemas.openxmlformats.org/officeDocument/2006/relationships/image" Target="../media/image104.png"/><Relationship Id="rId2" Type="http://schemas.openxmlformats.org/officeDocument/2006/relationships/notesSlide" Target="../notesSlides/notesSlide13.xml"/><Relationship Id="rId16" Type="http://schemas.openxmlformats.org/officeDocument/2006/relationships/image" Target="../media/image95.png"/><Relationship Id="rId20" Type="http://schemas.openxmlformats.org/officeDocument/2006/relationships/image" Target="../media/image99.png"/><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103.png"/><Relationship Id="rId5" Type="http://schemas.openxmlformats.org/officeDocument/2006/relationships/image" Target="../media/image14.png"/><Relationship Id="rId15" Type="http://schemas.openxmlformats.org/officeDocument/2006/relationships/image" Target="../media/image94.png"/><Relationship Id="rId23" Type="http://schemas.openxmlformats.org/officeDocument/2006/relationships/image" Target="../media/image102.png"/><Relationship Id="rId28" Type="http://schemas.openxmlformats.org/officeDocument/2006/relationships/image" Target="../media/image107.png"/><Relationship Id="rId10" Type="http://schemas.openxmlformats.org/officeDocument/2006/relationships/image" Target="../media/image19.png"/><Relationship Id="rId19" Type="http://schemas.openxmlformats.org/officeDocument/2006/relationships/image" Target="../media/image9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93.png"/><Relationship Id="rId22" Type="http://schemas.openxmlformats.org/officeDocument/2006/relationships/image" Target="../media/image101.png"/><Relationship Id="rId27" Type="http://schemas.openxmlformats.org/officeDocument/2006/relationships/image" Target="../media/image106.png"/></Relationships>
</file>

<file path=ppt/slides/_rels/slide14.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5.png"/><Relationship Id="rId18" Type="http://schemas.openxmlformats.org/officeDocument/2006/relationships/image" Target="../media/image39.png"/><Relationship Id="rId26" Type="http://schemas.openxmlformats.org/officeDocument/2006/relationships/image" Target="../media/image126.png"/><Relationship Id="rId3" Type="http://schemas.openxmlformats.org/officeDocument/2006/relationships/image" Target="../media/image108.png"/><Relationship Id="rId21" Type="http://schemas.openxmlformats.org/officeDocument/2006/relationships/image" Target="../media/image121.png"/><Relationship Id="rId7" Type="http://schemas.openxmlformats.org/officeDocument/2006/relationships/image" Target="../media/image110.png"/><Relationship Id="rId12" Type="http://schemas.openxmlformats.org/officeDocument/2006/relationships/image" Target="../media/image114.png"/><Relationship Id="rId17" Type="http://schemas.openxmlformats.org/officeDocument/2006/relationships/image" Target="../media/image38.png"/><Relationship Id="rId25" Type="http://schemas.openxmlformats.org/officeDocument/2006/relationships/image" Target="../media/image125.png"/><Relationship Id="rId2" Type="http://schemas.openxmlformats.org/officeDocument/2006/relationships/notesSlide" Target="../notesSlides/notesSlide14.xml"/><Relationship Id="rId16" Type="http://schemas.openxmlformats.org/officeDocument/2006/relationships/image" Target="../media/image118.png"/><Relationship Id="rId20" Type="http://schemas.openxmlformats.org/officeDocument/2006/relationships/image" Target="../media/image120.png"/><Relationship Id="rId29" Type="http://schemas.openxmlformats.org/officeDocument/2006/relationships/image" Target="../media/image129.png"/><Relationship Id="rId1" Type="http://schemas.openxmlformats.org/officeDocument/2006/relationships/slideLayout" Target="../slideLayouts/slideLayout5.xml"/><Relationship Id="rId6" Type="http://schemas.openxmlformats.org/officeDocument/2006/relationships/image" Target="../media/image109.png"/><Relationship Id="rId11" Type="http://schemas.openxmlformats.org/officeDocument/2006/relationships/image" Target="../media/image113.png"/><Relationship Id="rId24" Type="http://schemas.openxmlformats.org/officeDocument/2006/relationships/image" Target="../media/image124.png"/><Relationship Id="rId5" Type="http://schemas.openxmlformats.org/officeDocument/2006/relationships/image" Target="../media/image10.png"/><Relationship Id="rId15" Type="http://schemas.openxmlformats.org/officeDocument/2006/relationships/image" Target="../media/image117.png"/><Relationship Id="rId23" Type="http://schemas.openxmlformats.org/officeDocument/2006/relationships/image" Target="../media/image123.png"/><Relationship Id="rId28" Type="http://schemas.openxmlformats.org/officeDocument/2006/relationships/image" Target="../media/image128.png"/><Relationship Id="rId10" Type="http://schemas.openxmlformats.org/officeDocument/2006/relationships/image" Target="../media/image11.png"/><Relationship Id="rId19" Type="http://schemas.openxmlformats.org/officeDocument/2006/relationships/image" Target="../media/image119.png"/><Relationship Id="rId4" Type="http://schemas.openxmlformats.org/officeDocument/2006/relationships/image" Target="../media/image9.png"/><Relationship Id="rId9" Type="http://schemas.openxmlformats.org/officeDocument/2006/relationships/image" Target="../media/image112.png"/><Relationship Id="rId14" Type="http://schemas.openxmlformats.org/officeDocument/2006/relationships/image" Target="../media/image116.png"/><Relationship Id="rId22" Type="http://schemas.openxmlformats.org/officeDocument/2006/relationships/image" Target="../media/image122.png"/><Relationship Id="rId27" Type="http://schemas.openxmlformats.org/officeDocument/2006/relationships/image" Target="../media/image127.png"/></Relationships>
</file>

<file path=ppt/slides/_rels/slide15.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18" Type="http://schemas.openxmlformats.org/officeDocument/2006/relationships/image" Target="../media/image145.png"/><Relationship Id="rId3" Type="http://schemas.openxmlformats.org/officeDocument/2006/relationships/image" Target="../media/image130.png"/><Relationship Id="rId21" Type="http://schemas.openxmlformats.org/officeDocument/2006/relationships/image" Target="../media/image148.png"/><Relationship Id="rId7" Type="http://schemas.openxmlformats.org/officeDocument/2006/relationships/image" Target="../media/image134.png"/><Relationship Id="rId12" Type="http://schemas.openxmlformats.org/officeDocument/2006/relationships/image" Target="../media/image139.png"/><Relationship Id="rId17" Type="http://schemas.openxmlformats.org/officeDocument/2006/relationships/image" Target="../media/image144.png"/><Relationship Id="rId2" Type="http://schemas.openxmlformats.org/officeDocument/2006/relationships/notesSlide" Target="../notesSlides/notesSlide15.xml"/><Relationship Id="rId16" Type="http://schemas.openxmlformats.org/officeDocument/2006/relationships/image" Target="../media/image143.png"/><Relationship Id="rId20" Type="http://schemas.openxmlformats.org/officeDocument/2006/relationships/image" Target="../media/image147.png"/><Relationship Id="rId1" Type="http://schemas.openxmlformats.org/officeDocument/2006/relationships/slideLayout" Target="../slideLayouts/slideLayout5.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5" Type="http://schemas.openxmlformats.org/officeDocument/2006/relationships/image" Target="../media/image142.png"/><Relationship Id="rId10" Type="http://schemas.openxmlformats.org/officeDocument/2006/relationships/image" Target="../media/image137.png"/><Relationship Id="rId19" Type="http://schemas.openxmlformats.org/officeDocument/2006/relationships/image" Target="../media/image146.pn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1.png"/><Relationship Id="rId22" Type="http://schemas.openxmlformats.org/officeDocument/2006/relationships/image" Target="../media/image149.png"/></Relationships>
</file>

<file path=ppt/slides/_rels/slide16.xml.rels><?xml version="1.0" encoding="UTF-8" standalone="yes"?>
<Relationships xmlns="http://schemas.openxmlformats.org/package/2006/relationships"><Relationship Id="rId3" Type="http://schemas.openxmlformats.org/officeDocument/2006/relationships/image" Target="../media/image150.gif"/><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52.gif"/><Relationship Id="rId4" Type="http://schemas.openxmlformats.org/officeDocument/2006/relationships/image" Target="../media/image151.gif"/></Relationships>
</file>

<file path=ppt/slides/_rels/slide1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hyperlink" Target="https://reading.amplify.com/" TargetMode="External"/><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22.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38.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7.png"/><Relationship Id="rId2" Type="http://schemas.openxmlformats.org/officeDocument/2006/relationships/notesSlide" Target="../notesSlides/notesSlide4.xml"/><Relationship Id="rId16"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7.png"/><Relationship Id="rId10" Type="http://schemas.openxmlformats.org/officeDocument/2006/relationships/image" Target="../media/image32.png"/><Relationship Id="rId19" Type="http://schemas.openxmlformats.org/officeDocument/2006/relationships/image" Target="../media/image39.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22.pn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54.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42.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66900"/>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dirty="0">
                <a:solidFill>
                  <a:schemeClr val="accent5"/>
                </a:solidFill>
                <a:latin typeface="Nunito"/>
                <a:ea typeface="Nunito"/>
                <a:cs typeface="Nunito"/>
                <a:sym typeface="Nunito"/>
              </a:rPr>
              <a:t>Digital Classroom Assets</a:t>
            </a:r>
            <a:endParaRPr sz="4400" dirty="0">
              <a:solidFill>
                <a:schemeClr val="accent5"/>
              </a:solidFill>
              <a:latin typeface="Nunito"/>
              <a:ea typeface="Nunito"/>
              <a:cs typeface="Nunito"/>
              <a:sym typeface="Nunito"/>
            </a:endParaRPr>
          </a:p>
        </p:txBody>
      </p:sp>
      <p:pic>
        <p:nvPicPr>
          <p:cNvPr id="55" name="Google Shape;55;p13"/>
          <p:cNvPicPr preferRelativeResize="0"/>
          <p:nvPr/>
        </p:nvPicPr>
        <p:blipFill>
          <a:blip r:embed="rId3">
            <a:alphaModFix/>
          </a:blip>
          <a:stretch>
            <a:fillRect/>
          </a:stretch>
        </p:blipFill>
        <p:spPr>
          <a:xfrm>
            <a:off x="3295388" y="1670875"/>
            <a:ext cx="2553225" cy="336200"/>
          </a:xfrm>
          <a:prstGeom prst="rect">
            <a:avLst/>
          </a:prstGeom>
          <a:noFill/>
          <a:ln>
            <a:noFill/>
          </a:ln>
        </p:spPr>
      </p:pic>
      <p:pic>
        <p:nvPicPr>
          <p:cNvPr id="56" name="Google Shape;56;p13"/>
          <p:cNvPicPr preferRelativeResize="0"/>
          <p:nvPr/>
        </p:nvPicPr>
        <p:blipFill>
          <a:blip r:embed="rId4">
            <a:alphaModFix/>
          </a:blip>
          <a:stretch>
            <a:fillRect/>
          </a:stretch>
        </p:blipFill>
        <p:spPr>
          <a:xfrm>
            <a:off x="0" y="1786125"/>
            <a:ext cx="3357384" cy="3357375"/>
          </a:xfrm>
          <a:prstGeom prst="rect">
            <a:avLst/>
          </a:prstGeom>
          <a:noFill/>
          <a:ln>
            <a:noFill/>
          </a:ln>
        </p:spPr>
      </p:pic>
      <p:sp>
        <p:nvSpPr>
          <p:cNvPr id="57" name="Google Shape;57;p13"/>
          <p:cNvSpPr txBox="1"/>
          <p:nvPr/>
        </p:nvSpPr>
        <p:spPr>
          <a:xfrm>
            <a:off x="2064127" y="3176475"/>
            <a:ext cx="3784500" cy="1553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b="1">
                <a:latin typeface="Indie Flower"/>
                <a:ea typeface="Indie Flower"/>
                <a:cs typeface="Indie Flower"/>
                <a:sym typeface="Indie Flower"/>
              </a:rPr>
              <a:t>We thought you might like </a:t>
            </a:r>
            <a:endParaRPr sz="2000" b="1">
              <a:latin typeface="Indie Flower"/>
              <a:ea typeface="Indie Flower"/>
              <a:cs typeface="Indie Flower"/>
              <a:sym typeface="Indie Flower"/>
            </a:endParaRPr>
          </a:p>
          <a:p>
            <a:pPr marL="0" lvl="0" indent="0" algn="l" rtl="0">
              <a:lnSpc>
                <a:spcPct val="150000"/>
              </a:lnSpc>
              <a:spcBef>
                <a:spcPts val="0"/>
              </a:spcBef>
              <a:spcAft>
                <a:spcPts val="0"/>
              </a:spcAft>
              <a:buNone/>
            </a:pPr>
            <a:r>
              <a:rPr lang="en" sz="2000" b="1">
                <a:latin typeface="Indie Flower"/>
                <a:ea typeface="Indie Flower"/>
                <a:cs typeface="Indie Flower"/>
                <a:sym typeface="Indie Flower"/>
              </a:rPr>
              <a:t>some Amplify Reading assets  </a:t>
            </a:r>
            <a:endParaRPr sz="2000" b="1">
              <a:latin typeface="Indie Flower"/>
              <a:ea typeface="Indie Flower"/>
              <a:cs typeface="Indie Flower"/>
              <a:sym typeface="Indie Flower"/>
            </a:endParaRPr>
          </a:p>
          <a:p>
            <a:pPr marL="0" lvl="0" indent="0" algn="l" rtl="0">
              <a:lnSpc>
                <a:spcPct val="150000"/>
              </a:lnSpc>
              <a:spcBef>
                <a:spcPts val="0"/>
              </a:spcBef>
              <a:spcAft>
                <a:spcPts val="0"/>
              </a:spcAft>
              <a:buNone/>
            </a:pPr>
            <a:r>
              <a:rPr lang="en" sz="2000" b="1">
                <a:latin typeface="Indie Flower"/>
                <a:ea typeface="Indie Flower"/>
                <a:cs typeface="Indie Flower"/>
                <a:sym typeface="Indie Flower"/>
              </a:rPr>
              <a:t>for your </a:t>
            </a:r>
            <a:r>
              <a:rPr lang="en" sz="2000" b="1" u="sng">
                <a:solidFill>
                  <a:schemeClr val="hlink"/>
                </a:solidFill>
                <a:latin typeface="Indie Flower"/>
                <a:ea typeface="Indie Flower"/>
                <a:cs typeface="Indie Flower"/>
                <a:sym typeface="Indie Flower"/>
                <a:hlinkClick r:id="rId5"/>
              </a:rPr>
              <a:t>Bitmoji Classroom</a:t>
            </a:r>
            <a:r>
              <a:rPr lang="en" sz="2000" b="1">
                <a:latin typeface="Indie Flower"/>
                <a:ea typeface="Indie Flower"/>
                <a:cs typeface="Indie Flower"/>
                <a:sym typeface="Indie Flower"/>
              </a:rPr>
              <a:t>!</a:t>
            </a:r>
            <a:endParaRPr sz="2000" b="1">
              <a:latin typeface="Indie Flower"/>
              <a:ea typeface="Indie Flower"/>
              <a:cs typeface="Indie Flower"/>
              <a:sym typeface="Indie Flower"/>
            </a:endParaRPr>
          </a:p>
          <a:p>
            <a:pPr marL="0" lvl="0" indent="0" algn="l" rtl="0">
              <a:spcBef>
                <a:spcPts val="0"/>
              </a:spcBef>
              <a:spcAft>
                <a:spcPts val="0"/>
              </a:spcAft>
              <a:buNone/>
            </a:pPr>
            <a:endParaRPr sz="1800" b="1">
              <a:latin typeface="Indie Flower"/>
              <a:ea typeface="Indie Flower"/>
              <a:cs typeface="Indie Flower"/>
              <a:sym typeface="Indie Flower"/>
            </a:endParaRPr>
          </a:p>
        </p:txBody>
      </p:sp>
      <p:pic>
        <p:nvPicPr>
          <p:cNvPr id="58" name="Google Shape;58;p13"/>
          <p:cNvPicPr preferRelativeResize="0"/>
          <p:nvPr/>
        </p:nvPicPr>
        <p:blipFill>
          <a:blip r:embed="rId6">
            <a:alphaModFix/>
          </a:blip>
          <a:stretch>
            <a:fillRect/>
          </a:stretch>
        </p:blipFill>
        <p:spPr>
          <a:xfrm>
            <a:off x="6354525" y="1505500"/>
            <a:ext cx="2313325" cy="1988781"/>
          </a:xfrm>
          <a:prstGeom prst="rect">
            <a:avLst/>
          </a:prstGeom>
          <a:noFill/>
          <a:ln>
            <a:noFill/>
          </a:ln>
        </p:spPr>
      </p:pic>
      <p:pic>
        <p:nvPicPr>
          <p:cNvPr id="59" name="Google Shape;59;p13">
            <a:hlinkClick r:id="rId7"/>
          </p:cNvPr>
          <p:cNvPicPr preferRelativeResize="0"/>
          <p:nvPr/>
        </p:nvPicPr>
        <p:blipFill>
          <a:blip r:embed="rId8">
            <a:alphaModFix/>
          </a:blip>
          <a:stretch>
            <a:fillRect/>
          </a:stretch>
        </p:blipFill>
        <p:spPr>
          <a:xfrm>
            <a:off x="6665314" y="2611580"/>
            <a:ext cx="1733348" cy="219341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2"/>
          <p:cNvPicPr preferRelativeResize="0"/>
          <p:nvPr/>
        </p:nvPicPr>
        <p:blipFill>
          <a:blip r:embed="rId3">
            <a:alphaModFix/>
          </a:blip>
          <a:stretch>
            <a:fillRect/>
          </a:stretch>
        </p:blipFill>
        <p:spPr>
          <a:xfrm>
            <a:off x="6667083" y="3191875"/>
            <a:ext cx="1013708" cy="1723021"/>
          </a:xfrm>
          <a:prstGeom prst="rect">
            <a:avLst/>
          </a:prstGeom>
          <a:noFill/>
          <a:ln>
            <a:noFill/>
          </a:ln>
        </p:spPr>
      </p:pic>
      <p:pic>
        <p:nvPicPr>
          <p:cNvPr id="184" name="Google Shape;184;p22"/>
          <p:cNvPicPr preferRelativeResize="0"/>
          <p:nvPr/>
        </p:nvPicPr>
        <p:blipFill>
          <a:blip r:embed="rId4">
            <a:alphaModFix/>
          </a:blip>
          <a:stretch>
            <a:fillRect/>
          </a:stretch>
        </p:blipFill>
        <p:spPr>
          <a:xfrm>
            <a:off x="6017791" y="3191875"/>
            <a:ext cx="649293" cy="1723025"/>
          </a:xfrm>
          <a:prstGeom prst="rect">
            <a:avLst/>
          </a:prstGeom>
          <a:noFill/>
          <a:ln>
            <a:noFill/>
          </a:ln>
        </p:spPr>
      </p:pic>
      <p:pic>
        <p:nvPicPr>
          <p:cNvPr id="185" name="Google Shape;185;p22"/>
          <p:cNvPicPr preferRelativeResize="0"/>
          <p:nvPr/>
        </p:nvPicPr>
        <p:blipFill>
          <a:blip r:embed="rId5">
            <a:alphaModFix/>
          </a:blip>
          <a:stretch>
            <a:fillRect/>
          </a:stretch>
        </p:blipFill>
        <p:spPr>
          <a:xfrm>
            <a:off x="69003" y="3191875"/>
            <a:ext cx="892151" cy="1723020"/>
          </a:xfrm>
          <a:prstGeom prst="rect">
            <a:avLst/>
          </a:prstGeom>
          <a:noFill/>
          <a:ln>
            <a:noFill/>
          </a:ln>
        </p:spPr>
      </p:pic>
      <p:pic>
        <p:nvPicPr>
          <p:cNvPr id="186" name="Google Shape;186;p22"/>
          <p:cNvPicPr preferRelativeResize="0"/>
          <p:nvPr/>
        </p:nvPicPr>
        <p:blipFill>
          <a:blip r:embed="rId6">
            <a:alphaModFix/>
          </a:blip>
          <a:stretch>
            <a:fillRect/>
          </a:stretch>
        </p:blipFill>
        <p:spPr>
          <a:xfrm>
            <a:off x="8296445" y="3191875"/>
            <a:ext cx="612005" cy="1723015"/>
          </a:xfrm>
          <a:prstGeom prst="rect">
            <a:avLst/>
          </a:prstGeom>
          <a:noFill/>
          <a:ln>
            <a:noFill/>
          </a:ln>
        </p:spPr>
      </p:pic>
      <p:pic>
        <p:nvPicPr>
          <p:cNvPr id="187" name="Google Shape;187;p22"/>
          <p:cNvPicPr preferRelativeResize="0"/>
          <p:nvPr/>
        </p:nvPicPr>
        <p:blipFill>
          <a:blip r:embed="rId7">
            <a:alphaModFix/>
          </a:blip>
          <a:stretch>
            <a:fillRect/>
          </a:stretch>
        </p:blipFill>
        <p:spPr>
          <a:xfrm>
            <a:off x="7687487" y="3191875"/>
            <a:ext cx="608960" cy="1723021"/>
          </a:xfrm>
          <a:prstGeom prst="rect">
            <a:avLst/>
          </a:prstGeom>
          <a:noFill/>
          <a:ln>
            <a:noFill/>
          </a:ln>
        </p:spPr>
      </p:pic>
      <p:pic>
        <p:nvPicPr>
          <p:cNvPr id="188" name="Google Shape;188;p22"/>
          <p:cNvPicPr preferRelativeResize="0"/>
          <p:nvPr/>
        </p:nvPicPr>
        <p:blipFill>
          <a:blip r:embed="rId8">
            <a:alphaModFix/>
          </a:blip>
          <a:stretch>
            <a:fillRect/>
          </a:stretch>
        </p:blipFill>
        <p:spPr>
          <a:xfrm>
            <a:off x="5327887" y="3485349"/>
            <a:ext cx="608946" cy="1429548"/>
          </a:xfrm>
          <a:prstGeom prst="rect">
            <a:avLst/>
          </a:prstGeom>
          <a:noFill/>
          <a:ln>
            <a:noFill/>
          </a:ln>
        </p:spPr>
      </p:pic>
      <p:pic>
        <p:nvPicPr>
          <p:cNvPr id="189" name="Google Shape;189;p22"/>
          <p:cNvPicPr preferRelativeResize="0"/>
          <p:nvPr/>
        </p:nvPicPr>
        <p:blipFill>
          <a:blip r:embed="rId9">
            <a:alphaModFix/>
          </a:blip>
          <a:stretch>
            <a:fillRect/>
          </a:stretch>
        </p:blipFill>
        <p:spPr>
          <a:xfrm>
            <a:off x="960939" y="3429609"/>
            <a:ext cx="652142" cy="1429549"/>
          </a:xfrm>
          <a:prstGeom prst="rect">
            <a:avLst/>
          </a:prstGeom>
          <a:noFill/>
          <a:ln>
            <a:noFill/>
          </a:ln>
        </p:spPr>
      </p:pic>
      <p:pic>
        <p:nvPicPr>
          <p:cNvPr id="190" name="Google Shape;190;p22"/>
          <p:cNvPicPr preferRelativeResize="0"/>
          <p:nvPr/>
        </p:nvPicPr>
        <p:blipFill>
          <a:blip r:embed="rId10">
            <a:alphaModFix/>
          </a:blip>
          <a:stretch>
            <a:fillRect/>
          </a:stretch>
        </p:blipFill>
        <p:spPr>
          <a:xfrm>
            <a:off x="1613095" y="3429609"/>
            <a:ext cx="638126" cy="1429546"/>
          </a:xfrm>
          <a:prstGeom prst="rect">
            <a:avLst/>
          </a:prstGeom>
          <a:noFill/>
          <a:ln>
            <a:noFill/>
          </a:ln>
        </p:spPr>
      </p:pic>
      <p:pic>
        <p:nvPicPr>
          <p:cNvPr id="191" name="Google Shape;191;p22"/>
          <p:cNvPicPr preferRelativeResize="0"/>
          <p:nvPr/>
        </p:nvPicPr>
        <p:blipFill>
          <a:blip r:embed="rId11">
            <a:alphaModFix/>
          </a:blip>
          <a:stretch>
            <a:fillRect/>
          </a:stretch>
        </p:blipFill>
        <p:spPr>
          <a:xfrm>
            <a:off x="2326866" y="3191875"/>
            <a:ext cx="750584" cy="1723017"/>
          </a:xfrm>
          <a:prstGeom prst="rect">
            <a:avLst/>
          </a:prstGeom>
          <a:noFill/>
          <a:ln>
            <a:noFill/>
          </a:ln>
        </p:spPr>
      </p:pic>
      <p:pic>
        <p:nvPicPr>
          <p:cNvPr id="192" name="Google Shape;192;p22"/>
          <p:cNvPicPr preferRelativeResize="0"/>
          <p:nvPr/>
        </p:nvPicPr>
        <p:blipFill>
          <a:blip r:embed="rId12">
            <a:alphaModFix/>
          </a:blip>
          <a:stretch>
            <a:fillRect/>
          </a:stretch>
        </p:blipFill>
        <p:spPr>
          <a:xfrm>
            <a:off x="3753052" y="3191875"/>
            <a:ext cx="547887" cy="1723021"/>
          </a:xfrm>
          <a:prstGeom prst="rect">
            <a:avLst/>
          </a:prstGeom>
          <a:noFill/>
          <a:ln>
            <a:noFill/>
          </a:ln>
        </p:spPr>
      </p:pic>
      <p:pic>
        <p:nvPicPr>
          <p:cNvPr id="193" name="Google Shape;193;p22"/>
          <p:cNvPicPr preferRelativeResize="0"/>
          <p:nvPr/>
        </p:nvPicPr>
        <p:blipFill>
          <a:blip r:embed="rId13">
            <a:alphaModFix/>
          </a:blip>
          <a:stretch>
            <a:fillRect/>
          </a:stretch>
        </p:blipFill>
        <p:spPr>
          <a:xfrm>
            <a:off x="3188720" y="3191875"/>
            <a:ext cx="564321" cy="1723021"/>
          </a:xfrm>
          <a:prstGeom prst="rect">
            <a:avLst/>
          </a:prstGeom>
          <a:noFill/>
          <a:ln>
            <a:noFill/>
          </a:ln>
        </p:spPr>
      </p:pic>
      <p:sp>
        <p:nvSpPr>
          <p:cNvPr id="194" name="Google Shape;194;p22"/>
          <p:cNvSpPr txBox="1"/>
          <p:nvPr/>
        </p:nvSpPr>
        <p:spPr>
          <a:xfrm>
            <a:off x="311700" y="2835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000000"/>
                </a:solidFill>
                <a:latin typeface="Copse"/>
                <a:ea typeface="Copse"/>
                <a:cs typeface="Copse"/>
                <a:sym typeface="Copse"/>
              </a:rPr>
              <a:t>Bookerton Community</a:t>
            </a:r>
            <a:endParaRPr sz="2800">
              <a:solidFill>
                <a:srgbClr val="000000"/>
              </a:solidFill>
              <a:latin typeface="Copse"/>
              <a:ea typeface="Copse"/>
              <a:cs typeface="Copse"/>
              <a:sym typeface="Copse"/>
            </a:endParaRPr>
          </a:p>
        </p:txBody>
      </p:sp>
      <p:pic>
        <p:nvPicPr>
          <p:cNvPr id="195" name="Google Shape;195;p22"/>
          <p:cNvPicPr preferRelativeResize="0"/>
          <p:nvPr/>
        </p:nvPicPr>
        <p:blipFill rotWithShape="1">
          <a:blip r:embed="rId14">
            <a:alphaModFix/>
          </a:blip>
          <a:srcRect r="8517"/>
          <a:stretch/>
        </p:blipFill>
        <p:spPr>
          <a:xfrm>
            <a:off x="513201" y="1152395"/>
            <a:ext cx="6372579" cy="1828625"/>
          </a:xfrm>
          <a:prstGeom prst="rect">
            <a:avLst/>
          </a:prstGeom>
          <a:noFill/>
          <a:ln>
            <a:noFill/>
          </a:ln>
        </p:spPr>
      </p:pic>
      <p:pic>
        <p:nvPicPr>
          <p:cNvPr id="196" name="Google Shape;196;p22"/>
          <p:cNvPicPr preferRelativeResize="0"/>
          <p:nvPr/>
        </p:nvPicPr>
        <p:blipFill>
          <a:blip r:embed="rId15">
            <a:alphaModFix/>
          </a:blip>
          <a:stretch>
            <a:fillRect/>
          </a:stretch>
        </p:blipFill>
        <p:spPr>
          <a:xfrm>
            <a:off x="7038168" y="1225534"/>
            <a:ext cx="608950" cy="1758540"/>
          </a:xfrm>
          <a:prstGeom prst="rect">
            <a:avLst/>
          </a:prstGeom>
          <a:noFill/>
          <a:ln>
            <a:noFill/>
          </a:ln>
        </p:spPr>
      </p:pic>
      <p:pic>
        <p:nvPicPr>
          <p:cNvPr id="197" name="Google Shape;197;p22"/>
          <p:cNvPicPr preferRelativeResize="0"/>
          <p:nvPr/>
        </p:nvPicPr>
        <p:blipFill>
          <a:blip r:embed="rId16">
            <a:alphaModFix/>
          </a:blip>
          <a:stretch>
            <a:fillRect/>
          </a:stretch>
        </p:blipFill>
        <p:spPr>
          <a:xfrm>
            <a:off x="7538326" y="1282253"/>
            <a:ext cx="1062924" cy="1645097"/>
          </a:xfrm>
          <a:prstGeom prst="rect">
            <a:avLst/>
          </a:prstGeom>
          <a:noFill/>
          <a:ln>
            <a:noFill/>
          </a:ln>
        </p:spPr>
      </p:pic>
      <p:pic>
        <p:nvPicPr>
          <p:cNvPr id="198" name="Google Shape;198;p22"/>
          <p:cNvPicPr preferRelativeResize="0"/>
          <p:nvPr/>
        </p:nvPicPr>
        <p:blipFill>
          <a:blip r:embed="rId17">
            <a:alphaModFix/>
          </a:blip>
          <a:stretch>
            <a:fillRect/>
          </a:stretch>
        </p:blipFill>
        <p:spPr>
          <a:xfrm>
            <a:off x="4600726" y="3457475"/>
            <a:ext cx="687875" cy="1429548"/>
          </a:xfrm>
          <a:prstGeom prst="rect">
            <a:avLst/>
          </a:prstGeom>
          <a:noFill/>
          <a:ln>
            <a:noFill/>
          </a:ln>
        </p:spPr>
      </p:pic>
      <p:pic>
        <p:nvPicPr>
          <p:cNvPr id="199" name="Google Shape;199;p22"/>
          <p:cNvPicPr preferRelativeResize="0"/>
          <p:nvPr/>
        </p:nvPicPr>
        <p:blipFill>
          <a:blip r:embed="rId18">
            <a:alphaModFix/>
          </a:blip>
          <a:stretch>
            <a:fillRect/>
          </a:stretch>
        </p:blipFill>
        <p:spPr>
          <a:xfrm flipH="1">
            <a:off x="8103809" y="117850"/>
            <a:ext cx="1209256" cy="142955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3"/>
          <p:cNvPicPr preferRelativeResize="0"/>
          <p:nvPr/>
        </p:nvPicPr>
        <p:blipFill>
          <a:blip r:embed="rId3">
            <a:alphaModFix/>
          </a:blip>
          <a:stretch>
            <a:fillRect/>
          </a:stretch>
        </p:blipFill>
        <p:spPr>
          <a:xfrm>
            <a:off x="4032766" y="1692782"/>
            <a:ext cx="1078469" cy="1549065"/>
          </a:xfrm>
          <a:prstGeom prst="rect">
            <a:avLst/>
          </a:prstGeom>
          <a:noFill/>
          <a:ln>
            <a:noFill/>
          </a:ln>
        </p:spPr>
      </p:pic>
      <p:pic>
        <p:nvPicPr>
          <p:cNvPr id="205" name="Google Shape;205;p23"/>
          <p:cNvPicPr preferRelativeResize="0"/>
          <p:nvPr/>
        </p:nvPicPr>
        <p:blipFill>
          <a:blip r:embed="rId4">
            <a:alphaModFix/>
          </a:blip>
          <a:stretch>
            <a:fillRect/>
          </a:stretch>
        </p:blipFill>
        <p:spPr>
          <a:xfrm>
            <a:off x="2619695" y="1949879"/>
            <a:ext cx="919159" cy="1291968"/>
          </a:xfrm>
          <a:prstGeom prst="rect">
            <a:avLst/>
          </a:prstGeom>
          <a:noFill/>
          <a:ln>
            <a:noFill/>
          </a:ln>
        </p:spPr>
      </p:pic>
      <p:pic>
        <p:nvPicPr>
          <p:cNvPr id="206" name="Google Shape;206;p23"/>
          <p:cNvPicPr preferRelativeResize="0"/>
          <p:nvPr/>
        </p:nvPicPr>
        <p:blipFill>
          <a:blip r:embed="rId5">
            <a:alphaModFix/>
          </a:blip>
          <a:stretch>
            <a:fillRect/>
          </a:stretch>
        </p:blipFill>
        <p:spPr>
          <a:xfrm>
            <a:off x="464100" y="2067214"/>
            <a:ext cx="1661676" cy="1174633"/>
          </a:xfrm>
          <a:prstGeom prst="rect">
            <a:avLst/>
          </a:prstGeom>
          <a:noFill/>
          <a:ln>
            <a:noFill/>
          </a:ln>
        </p:spPr>
      </p:pic>
      <p:pic>
        <p:nvPicPr>
          <p:cNvPr id="207" name="Google Shape;207;p23"/>
          <p:cNvPicPr preferRelativeResize="0"/>
          <p:nvPr/>
        </p:nvPicPr>
        <p:blipFill>
          <a:blip r:embed="rId6">
            <a:alphaModFix/>
          </a:blip>
          <a:stretch>
            <a:fillRect/>
          </a:stretch>
        </p:blipFill>
        <p:spPr>
          <a:xfrm>
            <a:off x="4200595" y="3371867"/>
            <a:ext cx="1078476" cy="1549570"/>
          </a:xfrm>
          <a:prstGeom prst="rect">
            <a:avLst/>
          </a:prstGeom>
          <a:noFill/>
          <a:ln>
            <a:noFill/>
          </a:ln>
        </p:spPr>
      </p:pic>
      <p:pic>
        <p:nvPicPr>
          <p:cNvPr id="208" name="Google Shape;208;p23"/>
          <p:cNvPicPr preferRelativeResize="0"/>
          <p:nvPr/>
        </p:nvPicPr>
        <p:blipFill>
          <a:blip r:embed="rId7">
            <a:alphaModFix/>
          </a:blip>
          <a:stretch>
            <a:fillRect/>
          </a:stretch>
        </p:blipFill>
        <p:spPr>
          <a:xfrm>
            <a:off x="430275" y="3570343"/>
            <a:ext cx="1545865" cy="1351095"/>
          </a:xfrm>
          <a:prstGeom prst="rect">
            <a:avLst/>
          </a:prstGeom>
          <a:noFill/>
          <a:ln>
            <a:noFill/>
          </a:ln>
        </p:spPr>
      </p:pic>
      <p:pic>
        <p:nvPicPr>
          <p:cNvPr id="209" name="Google Shape;209;p23"/>
          <p:cNvPicPr preferRelativeResize="0"/>
          <p:nvPr/>
        </p:nvPicPr>
        <p:blipFill>
          <a:blip r:embed="rId8">
            <a:alphaModFix/>
          </a:blip>
          <a:stretch>
            <a:fillRect/>
          </a:stretch>
        </p:blipFill>
        <p:spPr>
          <a:xfrm>
            <a:off x="2607752" y="3489563"/>
            <a:ext cx="961230" cy="1431874"/>
          </a:xfrm>
          <a:prstGeom prst="rect">
            <a:avLst/>
          </a:prstGeom>
          <a:noFill/>
          <a:ln>
            <a:noFill/>
          </a:ln>
        </p:spPr>
      </p:pic>
      <p:sp>
        <p:nvSpPr>
          <p:cNvPr id="210" name="Google Shape;210;p23"/>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000000"/>
                </a:solidFill>
                <a:latin typeface="Copse"/>
                <a:ea typeface="Copse"/>
                <a:cs typeface="Copse"/>
                <a:sym typeface="Copse"/>
              </a:rPr>
              <a:t>Curiosos: student avatars</a:t>
            </a:r>
            <a:endParaRPr sz="2800">
              <a:solidFill>
                <a:srgbClr val="000000"/>
              </a:solidFill>
              <a:latin typeface="Copse"/>
              <a:ea typeface="Copse"/>
              <a:cs typeface="Copse"/>
              <a:sym typeface="Copse"/>
            </a:endParaRPr>
          </a:p>
        </p:txBody>
      </p:sp>
      <p:pic>
        <p:nvPicPr>
          <p:cNvPr id="211" name="Google Shape;211;p23"/>
          <p:cNvPicPr preferRelativeResize="0"/>
          <p:nvPr/>
        </p:nvPicPr>
        <p:blipFill>
          <a:blip r:embed="rId9">
            <a:alphaModFix/>
          </a:blip>
          <a:stretch>
            <a:fillRect/>
          </a:stretch>
        </p:blipFill>
        <p:spPr>
          <a:xfrm>
            <a:off x="5485798" y="1949875"/>
            <a:ext cx="1474227" cy="1291974"/>
          </a:xfrm>
          <a:prstGeom prst="rect">
            <a:avLst/>
          </a:prstGeom>
          <a:noFill/>
          <a:ln>
            <a:noFill/>
          </a:ln>
        </p:spPr>
      </p:pic>
      <p:pic>
        <p:nvPicPr>
          <p:cNvPr id="212" name="Google Shape;212;p23"/>
          <p:cNvPicPr preferRelativeResize="0"/>
          <p:nvPr/>
        </p:nvPicPr>
        <p:blipFill>
          <a:blip r:embed="rId10">
            <a:alphaModFix/>
          </a:blip>
          <a:stretch>
            <a:fillRect/>
          </a:stretch>
        </p:blipFill>
        <p:spPr>
          <a:xfrm>
            <a:off x="7397201" y="128424"/>
            <a:ext cx="1044924" cy="1433829"/>
          </a:xfrm>
          <a:prstGeom prst="rect">
            <a:avLst/>
          </a:prstGeom>
          <a:noFill/>
          <a:ln>
            <a:noFill/>
          </a:ln>
        </p:spPr>
      </p:pic>
      <p:pic>
        <p:nvPicPr>
          <p:cNvPr id="213" name="Google Shape;213;p23"/>
          <p:cNvPicPr preferRelativeResize="0"/>
          <p:nvPr/>
        </p:nvPicPr>
        <p:blipFill>
          <a:blip r:embed="rId11">
            <a:alphaModFix/>
          </a:blip>
          <a:stretch>
            <a:fillRect/>
          </a:stretch>
        </p:blipFill>
        <p:spPr>
          <a:xfrm>
            <a:off x="5910683" y="3572057"/>
            <a:ext cx="919150" cy="1349381"/>
          </a:xfrm>
          <a:prstGeom prst="rect">
            <a:avLst/>
          </a:prstGeom>
          <a:noFill/>
          <a:ln>
            <a:noFill/>
          </a:ln>
        </p:spPr>
      </p:pic>
      <p:pic>
        <p:nvPicPr>
          <p:cNvPr id="214" name="Google Shape;214;p23"/>
          <p:cNvPicPr preferRelativeResize="0"/>
          <p:nvPr/>
        </p:nvPicPr>
        <p:blipFill>
          <a:blip r:embed="rId12">
            <a:alphaModFix/>
          </a:blip>
          <a:stretch>
            <a:fillRect/>
          </a:stretch>
        </p:blipFill>
        <p:spPr>
          <a:xfrm>
            <a:off x="7461446" y="3422587"/>
            <a:ext cx="1044940" cy="1498850"/>
          </a:xfrm>
          <a:prstGeom prst="rect">
            <a:avLst/>
          </a:prstGeom>
          <a:noFill/>
          <a:ln>
            <a:noFill/>
          </a:ln>
        </p:spPr>
      </p:pic>
      <p:pic>
        <p:nvPicPr>
          <p:cNvPr id="215" name="Google Shape;215;p23"/>
          <p:cNvPicPr preferRelativeResize="0"/>
          <p:nvPr/>
        </p:nvPicPr>
        <p:blipFill>
          <a:blip r:embed="rId13">
            <a:alphaModFix/>
          </a:blip>
          <a:stretch>
            <a:fillRect/>
          </a:stretch>
        </p:blipFill>
        <p:spPr>
          <a:xfrm>
            <a:off x="7503300" y="1742988"/>
            <a:ext cx="961225" cy="1498859"/>
          </a:xfrm>
          <a:prstGeom prst="rect">
            <a:avLst/>
          </a:prstGeom>
          <a:noFill/>
          <a:ln>
            <a:noFill/>
          </a:ln>
        </p:spPr>
      </p:pic>
      <p:pic>
        <p:nvPicPr>
          <p:cNvPr id="216" name="Google Shape;216;p23"/>
          <p:cNvPicPr preferRelativeResize="0"/>
          <p:nvPr/>
        </p:nvPicPr>
        <p:blipFill>
          <a:blip r:embed="rId14">
            <a:alphaModFix/>
          </a:blip>
          <a:stretch>
            <a:fillRect/>
          </a:stretch>
        </p:blipFill>
        <p:spPr>
          <a:xfrm>
            <a:off x="5810076" y="204624"/>
            <a:ext cx="1176866" cy="14338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4"/>
          <p:cNvSpPr txBox="1"/>
          <p:nvPr/>
        </p:nvSpPr>
        <p:spPr>
          <a:xfrm>
            <a:off x="311700" y="-62177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000000"/>
                </a:solidFill>
                <a:latin typeface="Copse"/>
                <a:ea typeface="Copse"/>
                <a:cs typeface="Copse"/>
                <a:sym typeface="Copse"/>
              </a:rPr>
              <a:t>Game Elements</a:t>
            </a:r>
            <a:r>
              <a:rPr lang="en" sz="2800">
                <a:latin typeface="Copse"/>
                <a:ea typeface="Copse"/>
                <a:cs typeface="Copse"/>
                <a:sym typeface="Copse"/>
              </a:rPr>
              <a:t>: Word Plates</a:t>
            </a:r>
            <a:endParaRPr sz="2800">
              <a:solidFill>
                <a:srgbClr val="000000"/>
              </a:solidFill>
              <a:latin typeface="Copse"/>
              <a:ea typeface="Copse"/>
              <a:cs typeface="Copse"/>
              <a:sym typeface="Copse"/>
            </a:endParaRPr>
          </a:p>
        </p:txBody>
      </p:sp>
      <p:pic>
        <p:nvPicPr>
          <p:cNvPr id="222" name="Google Shape;222;p24"/>
          <p:cNvPicPr preferRelativeResize="0"/>
          <p:nvPr/>
        </p:nvPicPr>
        <p:blipFill>
          <a:blip r:embed="rId3">
            <a:alphaModFix/>
          </a:blip>
          <a:stretch>
            <a:fillRect/>
          </a:stretch>
        </p:blipFill>
        <p:spPr>
          <a:xfrm>
            <a:off x="5750249" y="250550"/>
            <a:ext cx="3185201" cy="876750"/>
          </a:xfrm>
          <a:prstGeom prst="rect">
            <a:avLst/>
          </a:prstGeom>
          <a:noFill/>
          <a:ln>
            <a:noFill/>
          </a:ln>
        </p:spPr>
      </p:pic>
      <p:grpSp>
        <p:nvGrpSpPr>
          <p:cNvPr id="223" name="Google Shape;223;p24"/>
          <p:cNvGrpSpPr/>
          <p:nvPr/>
        </p:nvGrpSpPr>
        <p:grpSpPr>
          <a:xfrm>
            <a:off x="331335" y="439041"/>
            <a:ext cx="2073926" cy="1962356"/>
            <a:chOff x="104800" y="1125875"/>
            <a:chExt cx="1828375" cy="1730015"/>
          </a:xfrm>
        </p:grpSpPr>
        <p:pic>
          <p:nvPicPr>
            <p:cNvPr id="224" name="Google Shape;224;p24"/>
            <p:cNvPicPr preferRelativeResize="0"/>
            <p:nvPr/>
          </p:nvPicPr>
          <p:blipFill>
            <a:blip r:embed="rId4">
              <a:alphaModFix/>
            </a:blip>
            <a:stretch>
              <a:fillRect/>
            </a:stretch>
          </p:blipFill>
          <p:spPr>
            <a:xfrm>
              <a:off x="104800" y="2033125"/>
              <a:ext cx="1828375" cy="822765"/>
            </a:xfrm>
            <a:prstGeom prst="rect">
              <a:avLst/>
            </a:prstGeom>
            <a:noFill/>
            <a:ln>
              <a:noFill/>
            </a:ln>
          </p:spPr>
        </p:pic>
        <p:pic>
          <p:nvPicPr>
            <p:cNvPr id="225" name="Google Shape;225;p24"/>
            <p:cNvPicPr preferRelativeResize="0"/>
            <p:nvPr/>
          </p:nvPicPr>
          <p:blipFill>
            <a:blip r:embed="rId5">
              <a:alphaModFix/>
            </a:blip>
            <a:stretch>
              <a:fillRect/>
            </a:stretch>
          </p:blipFill>
          <p:spPr>
            <a:xfrm>
              <a:off x="152400" y="1125875"/>
              <a:ext cx="1562975" cy="1095075"/>
            </a:xfrm>
            <a:prstGeom prst="rect">
              <a:avLst/>
            </a:prstGeom>
            <a:noFill/>
            <a:ln>
              <a:noFill/>
            </a:ln>
          </p:spPr>
        </p:pic>
        <p:pic>
          <p:nvPicPr>
            <p:cNvPr id="226" name="Google Shape;226;p24"/>
            <p:cNvPicPr preferRelativeResize="0"/>
            <p:nvPr/>
          </p:nvPicPr>
          <p:blipFill>
            <a:blip r:embed="rId6">
              <a:alphaModFix/>
            </a:blip>
            <a:stretch>
              <a:fillRect/>
            </a:stretch>
          </p:blipFill>
          <p:spPr>
            <a:xfrm>
              <a:off x="181000" y="1282996"/>
              <a:ext cx="345175" cy="222241"/>
            </a:xfrm>
            <a:prstGeom prst="rect">
              <a:avLst/>
            </a:prstGeom>
            <a:noFill/>
            <a:ln>
              <a:noFill/>
            </a:ln>
          </p:spPr>
        </p:pic>
      </p:grpSp>
      <p:pic>
        <p:nvPicPr>
          <p:cNvPr id="227" name="Google Shape;227;p24"/>
          <p:cNvPicPr preferRelativeResize="0"/>
          <p:nvPr/>
        </p:nvPicPr>
        <p:blipFill>
          <a:blip r:embed="rId7">
            <a:alphaModFix/>
          </a:blip>
          <a:stretch>
            <a:fillRect/>
          </a:stretch>
        </p:blipFill>
        <p:spPr>
          <a:xfrm>
            <a:off x="3295372" y="1347250"/>
            <a:ext cx="2139977" cy="2087782"/>
          </a:xfrm>
          <a:prstGeom prst="rect">
            <a:avLst/>
          </a:prstGeom>
          <a:noFill/>
          <a:ln>
            <a:noFill/>
          </a:ln>
        </p:spPr>
      </p:pic>
      <p:pic>
        <p:nvPicPr>
          <p:cNvPr id="228" name="Google Shape;228;p24"/>
          <p:cNvPicPr preferRelativeResize="0"/>
          <p:nvPr/>
        </p:nvPicPr>
        <p:blipFill>
          <a:blip r:embed="rId8">
            <a:alphaModFix/>
          </a:blip>
          <a:stretch>
            <a:fillRect/>
          </a:stretch>
        </p:blipFill>
        <p:spPr>
          <a:xfrm>
            <a:off x="4074900" y="515250"/>
            <a:ext cx="1180875" cy="1692925"/>
          </a:xfrm>
          <a:prstGeom prst="rect">
            <a:avLst/>
          </a:prstGeom>
          <a:noFill/>
          <a:ln>
            <a:noFill/>
          </a:ln>
        </p:spPr>
      </p:pic>
      <p:pic>
        <p:nvPicPr>
          <p:cNvPr id="229" name="Google Shape;229;p24"/>
          <p:cNvPicPr preferRelativeResize="0"/>
          <p:nvPr/>
        </p:nvPicPr>
        <p:blipFill>
          <a:blip r:embed="rId9">
            <a:alphaModFix/>
          </a:blip>
          <a:stretch>
            <a:fillRect/>
          </a:stretch>
        </p:blipFill>
        <p:spPr>
          <a:xfrm>
            <a:off x="6464025" y="3857475"/>
            <a:ext cx="2656650" cy="1135000"/>
          </a:xfrm>
          <a:prstGeom prst="rect">
            <a:avLst/>
          </a:prstGeom>
          <a:noFill/>
          <a:ln>
            <a:noFill/>
          </a:ln>
        </p:spPr>
      </p:pic>
      <p:pic>
        <p:nvPicPr>
          <p:cNvPr id="230" name="Google Shape;230;p24"/>
          <p:cNvPicPr preferRelativeResize="0"/>
          <p:nvPr/>
        </p:nvPicPr>
        <p:blipFill>
          <a:blip r:embed="rId10">
            <a:alphaModFix/>
          </a:blip>
          <a:stretch>
            <a:fillRect/>
          </a:stretch>
        </p:blipFill>
        <p:spPr>
          <a:xfrm>
            <a:off x="454350" y="3036350"/>
            <a:ext cx="1803325" cy="670800"/>
          </a:xfrm>
          <a:prstGeom prst="rect">
            <a:avLst/>
          </a:prstGeom>
          <a:noFill/>
          <a:ln>
            <a:noFill/>
          </a:ln>
        </p:spPr>
      </p:pic>
      <p:pic>
        <p:nvPicPr>
          <p:cNvPr id="231" name="Google Shape;231;p24"/>
          <p:cNvPicPr preferRelativeResize="0"/>
          <p:nvPr/>
        </p:nvPicPr>
        <p:blipFill>
          <a:blip r:embed="rId11">
            <a:alphaModFix/>
          </a:blip>
          <a:stretch>
            <a:fillRect/>
          </a:stretch>
        </p:blipFill>
        <p:spPr>
          <a:xfrm>
            <a:off x="376525" y="4165075"/>
            <a:ext cx="2947025" cy="850825"/>
          </a:xfrm>
          <a:prstGeom prst="rect">
            <a:avLst/>
          </a:prstGeom>
          <a:noFill/>
          <a:ln>
            <a:noFill/>
          </a:ln>
        </p:spPr>
      </p:pic>
      <p:pic>
        <p:nvPicPr>
          <p:cNvPr id="232" name="Google Shape;232;p24"/>
          <p:cNvPicPr preferRelativeResize="0"/>
          <p:nvPr/>
        </p:nvPicPr>
        <p:blipFill>
          <a:blip r:embed="rId12">
            <a:alphaModFix/>
          </a:blip>
          <a:stretch>
            <a:fillRect/>
          </a:stretch>
        </p:blipFill>
        <p:spPr>
          <a:xfrm>
            <a:off x="3576650" y="3569750"/>
            <a:ext cx="2773108" cy="1422725"/>
          </a:xfrm>
          <a:prstGeom prst="rect">
            <a:avLst/>
          </a:prstGeom>
          <a:noFill/>
          <a:ln>
            <a:noFill/>
          </a:ln>
        </p:spPr>
      </p:pic>
      <p:pic>
        <p:nvPicPr>
          <p:cNvPr id="233" name="Google Shape;233;p24"/>
          <p:cNvPicPr preferRelativeResize="0"/>
          <p:nvPr/>
        </p:nvPicPr>
        <p:blipFill>
          <a:blip r:embed="rId13">
            <a:alphaModFix/>
          </a:blip>
          <a:stretch>
            <a:fillRect/>
          </a:stretch>
        </p:blipFill>
        <p:spPr>
          <a:xfrm>
            <a:off x="3145200" y="1080300"/>
            <a:ext cx="543834" cy="850825"/>
          </a:xfrm>
          <a:prstGeom prst="rect">
            <a:avLst/>
          </a:prstGeom>
          <a:noFill/>
          <a:ln>
            <a:noFill/>
          </a:ln>
        </p:spPr>
      </p:pic>
      <p:pic>
        <p:nvPicPr>
          <p:cNvPr id="234" name="Google Shape;234;p24"/>
          <p:cNvPicPr preferRelativeResize="0"/>
          <p:nvPr/>
        </p:nvPicPr>
        <p:blipFill>
          <a:blip r:embed="rId14">
            <a:alphaModFix/>
          </a:blip>
          <a:stretch>
            <a:fillRect/>
          </a:stretch>
        </p:blipFill>
        <p:spPr>
          <a:xfrm>
            <a:off x="6518063" y="1844085"/>
            <a:ext cx="2050424" cy="1752006"/>
          </a:xfrm>
          <a:prstGeom prst="rect">
            <a:avLst/>
          </a:prstGeom>
          <a:noFill/>
          <a:ln>
            <a:noFill/>
          </a:ln>
        </p:spPr>
      </p:pic>
      <p:pic>
        <p:nvPicPr>
          <p:cNvPr id="235" name="Google Shape;235;p24"/>
          <p:cNvPicPr preferRelativeResize="0"/>
          <p:nvPr/>
        </p:nvPicPr>
        <p:blipFill>
          <a:blip r:embed="rId15">
            <a:alphaModFix/>
          </a:blip>
          <a:stretch>
            <a:fillRect/>
          </a:stretch>
        </p:blipFill>
        <p:spPr>
          <a:xfrm>
            <a:off x="7137150" y="750993"/>
            <a:ext cx="994684" cy="1401114"/>
          </a:xfrm>
          <a:prstGeom prst="rect">
            <a:avLst/>
          </a:prstGeom>
          <a:noFill/>
          <a:ln>
            <a:noFill/>
          </a:ln>
        </p:spPr>
      </p:pic>
      <p:sp>
        <p:nvSpPr>
          <p:cNvPr id="236" name="Google Shape;236;p24"/>
          <p:cNvSpPr txBox="1"/>
          <p:nvPr/>
        </p:nvSpPr>
        <p:spPr>
          <a:xfrm>
            <a:off x="888925" y="1764138"/>
            <a:ext cx="1055400" cy="28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Nunito"/>
                <a:ea typeface="Nunito"/>
                <a:cs typeface="Nunito"/>
                <a:sym typeface="Nunito"/>
              </a:rPr>
              <a:t>Word</a:t>
            </a:r>
            <a:endParaRPr sz="1800">
              <a:latin typeface="Nunito"/>
              <a:ea typeface="Nunito"/>
              <a:cs typeface="Nunito"/>
              <a:sym typeface="Nunito"/>
            </a:endParaRPr>
          </a:p>
        </p:txBody>
      </p:sp>
      <p:sp>
        <p:nvSpPr>
          <p:cNvPr id="237" name="Google Shape;237;p24"/>
          <p:cNvSpPr txBox="1"/>
          <p:nvPr/>
        </p:nvSpPr>
        <p:spPr>
          <a:xfrm>
            <a:off x="974150" y="3250563"/>
            <a:ext cx="1055400" cy="28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Nunito"/>
                <a:ea typeface="Nunito"/>
                <a:cs typeface="Nunito"/>
                <a:sym typeface="Nunito"/>
              </a:rPr>
              <a:t>Word</a:t>
            </a:r>
            <a:endParaRPr sz="1800">
              <a:latin typeface="Nunito"/>
              <a:ea typeface="Nunito"/>
              <a:cs typeface="Nunito"/>
              <a:sym typeface="Nunito"/>
            </a:endParaRPr>
          </a:p>
        </p:txBody>
      </p:sp>
      <p:sp>
        <p:nvSpPr>
          <p:cNvPr id="238" name="Google Shape;238;p24"/>
          <p:cNvSpPr txBox="1"/>
          <p:nvPr/>
        </p:nvSpPr>
        <p:spPr>
          <a:xfrm>
            <a:off x="7137150" y="2293750"/>
            <a:ext cx="1055400" cy="28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Nunito"/>
                <a:ea typeface="Nunito"/>
                <a:cs typeface="Nunito"/>
                <a:sym typeface="Nunito"/>
              </a:rPr>
              <a:t>Word</a:t>
            </a:r>
            <a:endParaRPr sz="1800">
              <a:latin typeface="Nunito"/>
              <a:ea typeface="Nunito"/>
              <a:cs typeface="Nunito"/>
              <a:sym typeface="Nuni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5"/>
          <p:cNvSpPr txBox="1">
            <a:spLocks noGrp="1"/>
          </p:cNvSpPr>
          <p:nvPr>
            <p:ph type="title"/>
          </p:nvPr>
        </p:nvSpPr>
        <p:spPr>
          <a:xfrm>
            <a:off x="0" y="28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pse"/>
                <a:ea typeface="Copse"/>
                <a:cs typeface="Copse"/>
                <a:sym typeface="Copse"/>
              </a:rPr>
              <a:t>Game Elements: alphabet toasts</a:t>
            </a:r>
            <a:endParaRPr>
              <a:latin typeface="Copse"/>
              <a:ea typeface="Copse"/>
              <a:cs typeface="Copse"/>
              <a:sym typeface="Copse"/>
            </a:endParaRPr>
          </a:p>
        </p:txBody>
      </p:sp>
      <p:pic>
        <p:nvPicPr>
          <p:cNvPr id="244" name="Google Shape;244;p25"/>
          <p:cNvPicPr preferRelativeResize="0"/>
          <p:nvPr/>
        </p:nvPicPr>
        <p:blipFill>
          <a:blip r:embed="rId3">
            <a:alphaModFix/>
          </a:blip>
          <a:stretch>
            <a:fillRect/>
          </a:stretch>
        </p:blipFill>
        <p:spPr>
          <a:xfrm>
            <a:off x="6982238" y="3134937"/>
            <a:ext cx="807925" cy="697700"/>
          </a:xfrm>
          <a:prstGeom prst="rect">
            <a:avLst/>
          </a:prstGeom>
          <a:noFill/>
          <a:ln>
            <a:noFill/>
          </a:ln>
        </p:spPr>
      </p:pic>
      <p:pic>
        <p:nvPicPr>
          <p:cNvPr id="245" name="Google Shape;245;p25"/>
          <p:cNvPicPr preferRelativeResize="0"/>
          <p:nvPr/>
        </p:nvPicPr>
        <p:blipFill>
          <a:blip r:embed="rId4">
            <a:alphaModFix/>
          </a:blip>
          <a:stretch>
            <a:fillRect/>
          </a:stretch>
        </p:blipFill>
        <p:spPr>
          <a:xfrm>
            <a:off x="1385938" y="1369534"/>
            <a:ext cx="763951" cy="659754"/>
          </a:xfrm>
          <a:prstGeom prst="rect">
            <a:avLst/>
          </a:prstGeom>
          <a:noFill/>
          <a:ln>
            <a:noFill/>
          </a:ln>
        </p:spPr>
      </p:pic>
      <p:pic>
        <p:nvPicPr>
          <p:cNvPr id="246" name="Google Shape;246;p25"/>
          <p:cNvPicPr preferRelativeResize="0"/>
          <p:nvPr/>
        </p:nvPicPr>
        <p:blipFill>
          <a:blip r:embed="rId5">
            <a:alphaModFix/>
          </a:blip>
          <a:stretch>
            <a:fillRect/>
          </a:stretch>
        </p:blipFill>
        <p:spPr>
          <a:xfrm>
            <a:off x="2324093" y="1418037"/>
            <a:ext cx="709819" cy="663025"/>
          </a:xfrm>
          <a:prstGeom prst="rect">
            <a:avLst/>
          </a:prstGeom>
          <a:noFill/>
          <a:ln>
            <a:noFill/>
          </a:ln>
        </p:spPr>
      </p:pic>
      <p:pic>
        <p:nvPicPr>
          <p:cNvPr id="247" name="Google Shape;247;p25"/>
          <p:cNvPicPr preferRelativeResize="0"/>
          <p:nvPr/>
        </p:nvPicPr>
        <p:blipFill>
          <a:blip r:embed="rId6">
            <a:alphaModFix/>
          </a:blip>
          <a:stretch>
            <a:fillRect/>
          </a:stretch>
        </p:blipFill>
        <p:spPr>
          <a:xfrm>
            <a:off x="3208106" y="1354975"/>
            <a:ext cx="788630" cy="688883"/>
          </a:xfrm>
          <a:prstGeom prst="rect">
            <a:avLst/>
          </a:prstGeom>
          <a:noFill/>
          <a:ln>
            <a:noFill/>
          </a:ln>
        </p:spPr>
      </p:pic>
      <p:pic>
        <p:nvPicPr>
          <p:cNvPr id="248" name="Google Shape;248;p25"/>
          <p:cNvPicPr preferRelativeResize="0"/>
          <p:nvPr/>
        </p:nvPicPr>
        <p:blipFill>
          <a:blip r:embed="rId7">
            <a:alphaModFix/>
          </a:blip>
          <a:stretch>
            <a:fillRect/>
          </a:stretch>
        </p:blipFill>
        <p:spPr>
          <a:xfrm>
            <a:off x="4192055" y="1354975"/>
            <a:ext cx="762007" cy="688883"/>
          </a:xfrm>
          <a:prstGeom prst="rect">
            <a:avLst/>
          </a:prstGeom>
          <a:noFill/>
          <a:ln>
            <a:noFill/>
          </a:ln>
        </p:spPr>
      </p:pic>
      <p:pic>
        <p:nvPicPr>
          <p:cNvPr id="249" name="Google Shape;249;p25"/>
          <p:cNvPicPr preferRelativeResize="0"/>
          <p:nvPr/>
        </p:nvPicPr>
        <p:blipFill>
          <a:blip r:embed="rId8">
            <a:alphaModFix/>
          </a:blip>
          <a:stretch>
            <a:fillRect/>
          </a:stretch>
        </p:blipFill>
        <p:spPr>
          <a:xfrm>
            <a:off x="5067779" y="1354975"/>
            <a:ext cx="797709" cy="688883"/>
          </a:xfrm>
          <a:prstGeom prst="rect">
            <a:avLst/>
          </a:prstGeom>
          <a:noFill/>
          <a:ln>
            <a:noFill/>
          </a:ln>
        </p:spPr>
      </p:pic>
      <p:pic>
        <p:nvPicPr>
          <p:cNvPr id="250" name="Google Shape;250;p25"/>
          <p:cNvPicPr preferRelativeResize="0"/>
          <p:nvPr/>
        </p:nvPicPr>
        <p:blipFill>
          <a:blip r:embed="rId9">
            <a:alphaModFix/>
          </a:blip>
          <a:stretch>
            <a:fillRect/>
          </a:stretch>
        </p:blipFill>
        <p:spPr>
          <a:xfrm>
            <a:off x="6041630" y="1354975"/>
            <a:ext cx="762007" cy="688883"/>
          </a:xfrm>
          <a:prstGeom prst="rect">
            <a:avLst/>
          </a:prstGeom>
          <a:noFill/>
          <a:ln>
            <a:noFill/>
          </a:ln>
        </p:spPr>
      </p:pic>
      <p:pic>
        <p:nvPicPr>
          <p:cNvPr id="251" name="Google Shape;251;p25"/>
          <p:cNvPicPr preferRelativeResize="0"/>
          <p:nvPr/>
        </p:nvPicPr>
        <p:blipFill>
          <a:blip r:embed="rId10">
            <a:alphaModFix/>
          </a:blip>
          <a:stretch>
            <a:fillRect/>
          </a:stretch>
        </p:blipFill>
        <p:spPr>
          <a:xfrm>
            <a:off x="6996216" y="1354975"/>
            <a:ext cx="779958" cy="688884"/>
          </a:xfrm>
          <a:prstGeom prst="rect">
            <a:avLst/>
          </a:prstGeom>
          <a:noFill/>
          <a:ln>
            <a:noFill/>
          </a:ln>
        </p:spPr>
      </p:pic>
      <p:pic>
        <p:nvPicPr>
          <p:cNvPr id="252" name="Google Shape;252;p25"/>
          <p:cNvPicPr preferRelativeResize="0"/>
          <p:nvPr/>
        </p:nvPicPr>
        <p:blipFill>
          <a:blip r:embed="rId11">
            <a:alphaModFix/>
          </a:blip>
          <a:stretch>
            <a:fillRect/>
          </a:stretch>
        </p:blipFill>
        <p:spPr>
          <a:xfrm>
            <a:off x="7947140" y="1310862"/>
            <a:ext cx="753335" cy="688884"/>
          </a:xfrm>
          <a:prstGeom prst="rect">
            <a:avLst/>
          </a:prstGeom>
          <a:noFill/>
          <a:ln>
            <a:noFill/>
          </a:ln>
        </p:spPr>
      </p:pic>
      <p:pic>
        <p:nvPicPr>
          <p:cNvPr id="253" name="Google Shape;253;p25"/>
          <p:cNvPicPr preferRelativeResize="0"/>
          <p:nvPr/>
        </p:nvPicPr>
        <p:blipFill>
          <a:blip r:embed="rId12">
            <a:alphaModFix/>
          </a:blip>
          <a:stretch>
            <a:fillRect/>
          </a:stretch>
        </p:blipFill>
        <p:spPr>
          <a:xfrm>
            <a:off x="447653" y="2207238"/>
            <a:ext cx="763959" cy="688882"/>
          </a:xfrm>
          <a:prstGeom prst="rect">
            <a:avLst/>
          </a:prstGeom>
          <a:noFill/>
          <a:ln>
            <a:noFill/>
          </a:ln>
        </p:spPr>
      </p:pic>
      <p:pic>
        <p:nvPicPr>
          <p:cNvPr id="254" name="Google Shape;254;p25"/>
          <p:cNvPicPr preferRelativeResize="0"/>
          <p:nvPr/>
        </p:nvPicPr>
        <p:blipFill>
          <a:blip r:embed="rId13">
            <a:alphaModFix/>
          </a:blip>
          <a:stretch>
            <a:fillRect/>
          </a:stretch>
        </p:blipFill>
        <p:spPr>
          <a:xfrm>
            <a:off x="1330779" y="2207238"/>
            <a:ext cx="797709" cy="688883"/>
          </a:xfrm>
          <a:prstGeom prst="rect">
            <a:avLst/>
          </a:prstGeom>
          <a:noFill/>
          <a:ln>
            <a:noFill/>
          </a:ln>
        </p:spPr>
      </p:pic>
      <p:pic>
        <p:nvPicPr>
          <p:cNvPr id="255" name="Google Shape;255;p25"/>
          <p:cNvPicPr preferRelativeResize="0"/>
          <p:nvPr/>
        </p:nvPicPr>
        <p:blipFill>
          <a:blip r:embed="rId14">
            <a:alphaModFix/>
          </a:blip>
          <a:stretch>
            <a:fillRect/>
          </a:stretch>
        </p:blipFill>
        <p:spPr>
          <a:xfrm>
            <a:off x="2298492" y="2207238"/>
            <a:ext cx="761031" cy="688883"/>
          </a:xfrm>
          <a:prstGeom prst="rect">
            <a:avLst/>
          </a:prstGeom>
          <a:noFill/>
          <a:ln>
            <a:noFill/>
          </a:ln>
        </p:spPr>
      </p:pic>
      <p:pic>
        <p:nvPicPr>
          <p:cNvPr id="256" name="Google Shape;256;p25"/>
          <p:cNvPicPr preferRelativeResize="0"/>
          <p:nvPr/>
        </p:nvPicPr>
        <p:blipFill>
          <a:blip r:embed="rId15">
            <a:alphaModFix/>
          </a:blip>
          <a:stretch>
            <a:fillRect/>
          </a:stretch>
        </p:blipFill>
        <p:spPr>
          <a:xfrm>
            <a:off x="3214964" y="2207238"/>
            <a:ext cx="774886" cy="688884"/>
          </a:xfrm>
          <a:prstGeom prst="rect">
            <a:avLst/>
          </a:prstGeom>
          <a:noFill/>
          <a:ln>
            <a:noFill/>
          </a:ln>
        </p:spPr>
      </p:pic>
      <p:pic>
        <p:nvPicPr>
          <p:cNvPr id="257" name="Google Shape;257;p25"/>
          <p:cNvPicPr preferRelativeResize="0"/>
          <p:nvPr/>
        </p:nvPicPr>
        <p:blipFill>
          <a:blip r:embed="rId16">
            <a:alphaModFix/>
          </a:blip>
          <a:stretch>
            <a:fillRect/>
          </a:stretch>
        </p:blipFill>
        <p:spPr>
          <a:xfrm>
            <a:off x="4121662" y="2207238"/>
            <a:ext cx="794518" cy="688883"/>
          </a:xfrm>
          <a:prstGeom prst="rect">
            <a:avLst/>
          </a:prstGeom>
          <a:noFill/>
          <a:ln>
            <a:noFill/>
          </a:ln>
        </p:spPr>
      </p:pic>
      <p:pic>
        <p:nvPicPr>
          <p:cNvPr id="258" name="Google Shape;258;p25"/>
          <p:cNvPicPr preferRelativeResize="0"/>
          <p:nvPr/>
        </p:nvPicPr>
        <p:blipFill>
          <a:blip r:embed="rId17">
            <a:alphaModFix/>
          </a:blip>
          <a:stretch>
            <a:fillRect/>
          </a:stretch>
        </p:blipFill>
        <p:spPr>
          <a:xfrm>
            <a:off x="5067785" y="2207238"/>
            <a:ext cx="787172" cy="688883"/>
          </a:xfrm>
          <a:prstGeom prst="rect">
            <a:avLst/>
          </a:prstGeom>
          <a:noFill/>
          <a:ln>
            <a:noFill/>
          </a:ln>
        </p:spPr>
      </p:pic>
      <p:pic>
        <p:nvPicPr>
          <p:cNvPr id="259" name="Google Shape;259;p25"/>
          <p:cNvPicPr preferRelativeResize="0"/>
          <p:nvPr/>
        </p:nvPicPr>
        <p:blipFill>
          <a:blip r:embed="rId18">
            <a:alphaModFix/>
          </a:blip>
          <a:stretch>
            <a:fillRect/>
          </a:stretch>
        </p:blipFill>
        <p:spPr>
          <a:xfrm>
            <a:off x="6073360" y="2207238"/>
            <a:ext cx="755247" cy="688882"/>
          </a:xfrm>
          <a:prstGeom prst="rect">
            <a:avLst/>
          </a:prstGeom>
          <a:noFill/>
          <a:ln>
            <a:noFill/>
          </a:ln>
        </p:spPr>
      </p:pic>
      <p:pic>
        <p:nvPicPr>
          <p:cNvPr id="260" name="Google Shape;260;p25"/>
          <p:cNvPicPr preferRelativeResize="0"/>
          <p:nvPr/>
        </p:nvPicPr>
        <p:blipFill>
          <a:blip r:embed="rId19">
            <a:alphaModFix/>
          </a:blip>
          <a:stretch>
            <a:fillRect/>
          </a:stretch>
        </p:blipFill>
        <p:spPr>
          <a:xfrm>
            <a:off x="7000270" y="2207238"/>
            <a:ext cx="771876" cy="688883"/>
          </a:xfrm>
          <a:prstGeom prst="rect">
            <a:avLst/>
          </a:prstGeom>
          <a:noFill/>
          <a:ln>
            <a:noFill/>
          </a:ln>
        </p:spPr>
      </p:pic>
      <p:pic>
        <p:nvPicPr>
          <p:cNvPr id="261" name="Google Shape;261;p25"/>
          <p:cNvPicPr preferRelativeResize="0"/>
          <p:nvPr/>
        </p:nvPicPr>
        <p:blipFill>
          <a:blip r:embed="rId20">
            <a:alphaModFix/>
          </a:blip>
          <a:stretch>
            <a:fillRect/>
          </a:stretch>
        </p:blipFill>
        <p:spPr>
          <a:xfrm>
            <a:off x="7943777" y="2207238"/>
            <a:ext cx="760063" cy="688883"/>
          </a:xfrm>
          <a:prstGeom prst="rect">
            <a:avLst/>
          </a:prstGeom>
          <a:noFill/>
          <a:ln>
            <a:noFill/>
          </a:ln>
        </p:spPr>
      </p:pic>
      <p:pic>
        <p:nvPicPr>
          <p:cNvPr id="262" name="Google Shape;262;p25"/>
          <p:cNvPicPr preferRelativeResize="0"/>
          <p:nvPr/>
        </p:nvPicPr>
        <p:blipFill>
          <a:blip r:embed="rId21">
            <a:alphaModFix/>
          </a:blip>
          <a:stretch>
            <a:fillRect/>
          </a:stretch>
        </p:blipFill>
        <p:spPr>
          <a:xfrm>
            <a:off x="440164" y="3139363"/>
            <a:ext cx="778939" cy="688882"/>
          </a:xfrm>
          <a:prstGeom prst="rect">
            <a:avLst/>
          </a:prstGeom>
          <a:noFill/>
          <a:ln>
            <a:noFill/>
          </a:ln>
        </p:spPr>
      </p:pic>
      <p:pic>
        <p:nvPicPr>
          <p:cNvPr id="263" name="Google Shape;263;p25"/>
          <p:cNvPicPr preferRelativeResize="0"/>
          <p:nvPr/>
        </p:nvPicPr>
        <p:blipFill>
          <a:blip r:embed="rId22">
            <a:alphaModFix/>
          </a:blip>
          <a:stretch>
            <a:fillRect/>
          </a:stretch>
        </p:blipFill>
        <p:spPr>
          <a:xfrm>
            <a:off x="1330779" y="3139363"/>
            <a:ext cx="797709" cy="688883"/>
          </a:xfrm>
          <a:prstGeom prst="rect">
            <a:avLst/>
          </a:prstGeom>
          <a:noFill/>
          <a:ln>
            <a:noFill/>
          </a:ln>
        </p:spPr>
      </p:pic>
      <p:pic>
        <p:nvPicPr>
          <p:cNvPr id="264" name="Google Shape;264;p25"/>
          <p:cNvPicPr preferRelativeResize="0"/>
          <p:nvPr/>
        </p:nvPicPr>
        <p:blipFill>
          <a:blip r:embed="rId23">
            <a:alphaModFix/>
          </a:blip>
          <a:stretch>
            <a:fillRect/>
          </a:stretch>
        </p:blipFill>
        <p:spPr>
          <a:xfrm>
            <a:off x="2292068" y="3139350"/>
            <a:ext cx="773881" cy="688882"/>
          </a:xfrm>
          <a:prstGeom prst="rect">
            <a:avLst/>
          </a:prstGeom>
          <a:noFill/>
          <a:ln>
            <a:noFill/>
          </a:ln>
        </p:spPr>
      </p:pic>
      <p:pic>
        <p:nvPicPr>
          <p:cNvPr id="265" name="Google Shape;265;p25"/>
          <p:cNvPicPr preferRelativeResize="0"/>
          <p:nvPr/>
        </p:nvPicPr>
        <p:blipFill>
          <a:blip r:embed="rId24">
            <a:alphaModFix/>
          </a:blip>
          <a:stretch>
            <a:fillRect/>
          </a:stretch>
        </p:blipFill>
        <p:spPr>
          <a:xfrm>
            <a:off x="3229512" y="3139350"/>
            <a:ext cx="745792" cy="688884"/>
          </a:xfrm>
          <a:prstGeom prst="rect">
            <a:avLst/>
          </a:prstGeom>
          <a:noFill/>
          <a:ln>
            <a:noFill/>
          </a:ln>
        </p:spPr>
      </p:pic>
      <p:pic>
        <p:nvPicPr>
          <p:cNvPr id="266" name="Google Shape;266;p25"/>
          <p:cNvPicPr preferRelativeResize="0"/>
          <p:nvPr/>
        </p:nvPicPr>
        <p:blipFill>
          <a:blip r:embed="rId25">
            <a:alphaModFix/>
          </a:blip>
          <a:stretch>
            <a:fillRect/>
          </a:stretch>
        </p:blipFill>
        <p:spPr>
          <a:xfrm>
            <a:off x="4138877" y="3139350"/>
            <a:ext cx="760063" cy="688883"/>
          </a:xfrm>
          <a:prstGeom prst="rect">
            <a:avLst/>
          </a:prstGeom>
          <a:noFill/>
          <a:ln>
            <a:noFill/>
          </a:ln>
        </p:spPr>
      </p:pic>
      <p:pic>
        <p:nvPicPr>
          <p:cNvPr id="267" name="Google Shape;267;p25"/>
          <p:cNvPicPr preferRelativeResize="0"/>
          <p:nvPr/>
        </p:nvPicPr>
        <p:blipFill>
          <a:blip r:embed="rId26">
            <a:alphaModFix/>
          </a:blip>
          <a:stretch>
            <a:fillRect/>
          </a:stretch>
        </p:blipFill>
        <p:spPr>
          <a:xfrm>
            <a:off x="5062504" y="3139350"/>
            <a:ext cx="797709" cy="688883"/>
          </a:xfrm>
          <a:prstGeom prst="rect">
            <a:avLst/>
          </a:prstGeom>
          <a:noFill/>
          <a:ln>
            <a:noFill/>
          </a:ln>
        </p:spPr>
      </p:pic>
      <p:pic>
        <p:nvPicPr>
          <p:cNvPr id="268" name="Google Shape;268;p25"/>
          <p:cNvPicPr preferRelativeResize="0"/>
          <p:nvPr/>
        </p:nvPicPr>
        <p:blipFill>
          <a:blip r:embed="rId27">
            <a:alphaModFix/>
          </a:blip>
          <a:stretch>
            <a:fillRect/>
          </a:stretch>
        </p:blipFill>
        <p:spPr>
          <a:xfrm>
            <a:off x="6023779" y="3139350"/>
            <a:ext cx="797709" cy="688883"/>
          </a:xfrm>
          <a:prstGeom prst="rect">
            <a:avLst/>
          </a:prstGeom>
          <a:noFill/>
          <a:ln>
            <a:noFill/>
          </a:ln>
        </p:spPr>
      </p:pic>
      <p:pic>
        <p:nvPicPr>
          <p:cNvPr id="269" name="Google Shape;269;p25"/>
          <p:cNvPicPr preferRelativeResize="0"/>
          <p:nvPr/>
        </p:nvPicPr>
        <p:blipFill>
          <a:blip r:embed="rId28">
            <a:alphaModFix/>
          </a:blip>
          <a:stretch>
            <a:fillRect/>
          </a:stretch>
        </p:blipFill>
        <p:spPr>
          <a:xfrm>
            <a:off x="7950913" y="3165215"/>
            <a:ext cx="745801" cy="6630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6"/>
          <p:cNvSpPr txBox="1">
            <a:spLocks noGrp="1"/>
          </p:cNvSpPr>
          <p:nvPr>
            <p:ph type="title"/>
          </p:nvPr>
        </p:nvSpPr>
        <p:spPr>
          <a:xfrm>
            <a:off x="311700" y="-12175"/>
            <a:ext cx="3791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pse"/>
                <a:ea typeface="Copse"/>
                <a:cs typeface="Copse"/>
                <a:sym typeface="Copse"/>
              </a:rPr>
              <a:t>Game Elements K-2</a:t>
            </a:r>
            <a:endParaRPr>
              <a:latin typeface="Copse"/>
              <a:ea typeface="Copse"/>
              <a:cs typeface="Copse"/>
              <a:sym typeface="Copse"/>
            </a:endParaRPr>
          </a:p>
        </p:txBody>
      </p:sp>
      <p:pic>
        <p:nvPicPr>
          <p:cNvPr id="275" name="Google Shape;275;p26"/>
          <p:cNvPicPr preferRelativeResize="0"/>
          <p:nvPr/>
        </p:nvPicPr>
        <p:blipFill>
          <a:blip r:embed="rId3">
            <a:alphaModFix/>
          </a:blip>
          <a:stretch>
            <a:fillRect/>
          </a:stretch>
        </p:blipFill>
        <p:spPr>
          <a:xfrm>
            <a:off x="234725" y="3185496"/>
            <a:ext cx="1614375" cy="1787477"/>
          </a:xfrm>
          <a:prstGeom prst="rect">
            <a:avLst/>
          </a:prstGeom>
          <a:noFill/>
          <a:ln>
            <a:noFill/>
          </a:ln>
        </p:spPr>
      </p:pic>
      <p:pic>
        <p:nvPicPr>
          <p:cNvPr id="276" name="Google Shape;276;p26"/>
          <p:cNvPicPr preferRelativeResize="0"/>
          <p:nvPr/>
        </p:nvPicPr>
        <p:blipFill>
          <a:blip r:embed="rId4">
            <a:alphaModFix/>
          </a:blip>
          <a:stretch>
            <a:fillRect/>
          </a:stretch>
        </p:blipFill>
        <p:spPr>
          <a:xfrm>
            <a:off x="7840774" y="3944450"/>
            <a:ext cx="991525" cy="955250"/>
          </a:xfrm>
          <a:prstGeom prst="rect">
            <a:avLst/>
          </a:prstGeom>
          <a:noFill/>
          <a:ln>
            <a:noFill/>
          </a:ln>
        </p:spPr>
      </p:pic>
      <p:pic>
        <p:nvPicPr>
          <p:cNvPr id="277" name="Google Shape;277;p26"/>
          <p:cNvPicPr preferRelativeResize="0"/>
          <p:nvPr/>
        </p:nvPicPr>
        <p:blipFill>
          <a:blip r:embed="rId5">
            <a:alphaModFix/>
          </a:blip>
          <a:stretch>
            <a:fillRect/>
          </a:stretch>
        </p:blipFill>
        <p:spPr>
          <a:xfrm>
            <a:off x="6854675" y="3887525"/>
            <a:ext cx="860200" cy="1048375"/>
          </a:xfrm>
          <a:prstGeom prst="rect">
            <a:avLst/>
          </a:prstGeom>
          <a:noFill/>
          <a:ln>
            <a:noFill/>
          </a:ln>
        </p:spPr>
      </p:pic>
      <p:pic>
        <p:nvPicPr>
          <p:cNvPr id="278" name="Google Shape;278;p26"/>
          <p:cNvPicPr preferRelativeResize="0"/>
          <p:nvPr/>
        </p:nvPicPr>
        <p:blipFill>
          <a:blip r:embed="rId6">
            <a:alphaModFix/>
          </a:blip>
          <a:stretch>
            <a:fillRect/>
          </a:stretch>
        </p:blipFill>
        <p:spPr>
          <a:xfrm>
            <a:off x="7121425" y="2211450"/>
            <a:ext cx="745548" cy="644456"/>
          </a:xfrm>
          <a:prstGeom prst="rect">
            <a:avLst/>
          </a:prstGeom>
          <a:noFill/>
          <a:ln>
            <a:noFill/>
          </a:ln>
        </p:spPr>
      </p:pic>
      <p:pic>
        <p:nvPicPr>
          <p:cNvPr id="279" name="Google Shape;279;p26"/>
          <p:cNvPicPr preferRelativeResize="0"/>
          <p:nvPr/>
        </p:nvPicPr>
        <p:blipFill>
          <a:blip r:embed="rId7">
            <a:alphaModFix/>
          </a:blip>
          <a:stretch>
            <a:fillRect/>
          </a:stretch>
        </p:blipFill>
        <p:spPr>
          <a:xfrm>
            <a:off x="7968063" y="2211450"/>
            <a:ext cx="745548" cy="644456"/>
          </a:xfrm>
          <a:prstGeom prst="rect">
            <a:avLst/>
          </a:prstGeom>
          <a:noFill/>
          <a:ln>
            <a:noFill/>
          </a:ln>
        </p:spPr>
      </p:pic>
      <p:pic>
        <p:nvPicPr>
          <p:cNvPr id="280" name="Google Shape;280;p26"/>
          <p:cNvPicPr preferRelativeResize="0"/>
          <p:nvPr/>
        </p:nvPicPr>
        <p:blipFill>
          <a:blip r:embed="rId8">
            <a:alphaModFix/>
          </a:blip>
          <a:stretch>
            <a:fillRect/>
          </a:stretch>
        </p:blipFill>
        <p:spPr>
          <a:xfrm>
            <a:off x="7121425" y="2956998"/>
            <a:ext cx="745548" cy="657093"/>
          </a:xfrm>
          <a:prstGeom prst="rect">
            <a:avLst/>
          </a:prstGeom>
          <a:noFill/>
          <a:ln>
            <a:noFill/>
          </a:ln>
        </p:spPr>
      </p:pic>
      <p:pic>
        <p:nvPicPr>
          <p:cNvPr id="281" name="Google Shape;281;p26"/>
          <p:cNvPicPr preferRelativeResize="0"/>
          <p:nvPr/>
        </p:nvPicPr>
        <p:blipFill>
          <a:blip r:embed="rId9">
            <a:alphaModFix/>
          </a:blip>
          <a:stretch>
            <a:fillRect/>
          </a:stretch>
        </p:blipFill>
        <p:spPr>
          <a:xfrm>
            <a:off x="7968064" y="2963325"/>
            <a:ext cx="745548" cy="644456"/>
          </a:xfrm>
          <a:prstGeom prst="rect">
            <a:avLst/>
          </a:prstGeom>
          <a:noFill/>
          <a:ln>
            <a:noFill/>
          </a:ln>
        </p:spPr>
      </p:pic>
      <p:pic>
        <p:nvPicPr>
          <p:cNvPr id="282" name="Google Shape;282;p26"/>
          <p:cNvPicPr preferRelativeResize="0"/>
          <p:nvPr/>
        </p:nvPicPr>
        <p:blipFill>
          <a:blip r:embed="rId10">
            <a:alphaModFix/>
          </a:blip>
          <a:stretch>
            <a:fillRect/>
          </a:stretch>
        </p:blipFill>
        <p:spPr>
          <a:xfrm>
            <a:off x="7271250" y="311700"/>
            <a:ext cx="1293947" cy="697862"/>
          </a:xfrm>
          <a:prstGeom prst="rect">
            <a:avLst/>
          </a:prstGeom>
          <a:noFill/>
          <a:ln>
            <a:noFill/>
          </a:ln>
        </p:spPr>
      </p:pic>
      <p:pic>
        <p:nvPicPr>
          <p:cNvPr id="283" name="Google Shape;283;p26"/>
          <p:cNvPicPr preferRelativeResize="0"/>
          <p:nvPr/>
        </p:nvPicPr>
        <p:blipFill>
          <a:blip r:embed="rId11">
            <a:alphaModFix/>
          </a:blip>
          <a:stretch>
            <a:fillRect/>
          </a:stretch>
        </p:blipFill>
        <p:spPr>
          <a:xfrm>
            <a:off x="7271250" y="1125872"/>
            <a:ext cx="1482950" cy="741478"/>
          </a:xfrm>
          <a:prstGeom prst="rect">
            <a:avLst/>
          </a:prstGeom>
          <a:noFill/>
          <a:ln>
            <a:noFill/>
          </a:ln>
        </p:spPr>
      </p:pic>
      <p:pic>
        <p:nvPicPr>
          <p:cNvPr id="284" name="Google Shape;284;p26"/>
          <p:cNvPicPr preferRelativeResize="0"/>
          <p:nvPr/>
        </p:nvPicPr>
        <p:blipFill>
          <a:blip r:embed="rId12">
            <a:alphaModFix/>
          </a:blip>
          <a:stretch>
            <a:fillRect/>
          </a:stretch>
        </p:blipFill>
        <p:spPr>
          <a:xfrm>
            <a:off x="5553024" y="2957000"/>
            <a:ext cx="1139050" cy="924776"/>
          </a:xfrm>
          <a:prstGeom prst="rect">
            <a:avLst/>
          </a:prstGeom>
          <a:noFill/>
          <a:ln>
            <a:noFill/>
          </a:ln>
        </p:spPr>
      </p:pic>
      <p:pic>
        <p:nvPicPr>
          <p:cNvPr id="285" name="Google Shape;285;p26"/>
          <p:cNvPicPr preferRelativeResize="0"/>
          <p:nvPr/>
        </p:nvPicPr>
        <p:blipFill>
          <a:blip r:embed="rId13">
            <a:alphaModFix/>
          </a:blip>
          <a:stretch>
            <a:fillRect/>
          </a:stretch>
        </p:blipFill>
        <p:spPr>
          <a:xfrm>
            <a:off x="5553024" y="3971999"/>
            <a:ext cx="1139050" cy="924776"/>
          </a:xfrm>
          <a:prstGeom prst="rect">
            <a:avLst/>
          </a:prstGeom>
          <a:noFill/>
          <a:ln>
            <a:noFill/>
          </a:ln>
        </p:spPr>
      </p:pic>
      <p:pic>
        <p:nvPicPr>
          <p:cNvPr id="286" name="Google Shape;286;p26"/>
          <p:cNvPicPr preferRelativeResize="0"/>
          <p:nvPr/>
        </p:nvPicPr>
        <p:blipFill>
          <a:blip r:embed="rId14">
            <a:alphaModFix/>
          </a:blip>
          <a:stretch>
            <a:fillRect/>
          </a:stretch>
        </p:blipFill>
        <p:spPr>
          <a:xfrm>
            <a:off x="4598907" y="3643289"/>
            <a:ext cx="717942" cy="1256411"/>
          </a:xfrm>
          <a:prstGeom prst="rect">
            <a:avLst/>
          </a:prstGeom>
          <a:noFill/>
          <a:ln>
            <a:noFill/>
          </a:ln>
        </p:spPr>
      </p:pic>
      <p:pic>
        <p:nvPicPr>
          <p:cNvPr id="287" name="Google Shape;287;p26"/>
          <p:cNvPicPr preferRelativeResize="0"/>
          <p:nvPr/>
        </p:nvPicPr>
        <p:blipFill>
          <a:blip r:embed="rId15">
            <a:alphaModFix/>
          </a:blip>
          <a:stretch>
            <a:fillRect/>
          </a:stretch>
        </p:blipFill>
        <p:spPr>
          <a:xfrm>
            <a:off x="4102975" y="3514381"/>
            <a:ext cx="276132" cy="372781"/>
          </a:xfrm>
          <a:prstGeom prst="rect">
            <a:avLst/>
          </a:prstGeom>
          <a:noFill/>
          <a:ln>
            <a:noFill/>
          </a:ln>
        </p:spPr>
      </p:pic>
      <p:pic>
        <p:nvPicPr>
          <p:cNvPr id="288" name="Google Shape;288;p26"/>
          <p:cNvPicPr preferRelativeResize="0"/>
          <p:nvPr/>
        </p:nvPicPr>
        <p:blipFill>
          <a:blip r:embed="rId16">
            <a:alphaModFix/>
          </a:blip>
          <a:stretch>
            <a:fillRect/>
          </a:stretch>
        </p:blipFill>
        <p:spPr>
          <a:xfrm>
            <a:off x="4604435" y="3012375"/>
            <a:ext cx="345164" cy="455621"/>
          </a:xfrm>
          <a:prstGeom prst="rect">
            <a:avLst/>
          </a:prstGeom>
          <a:noFill/>
          <a:ln>
            <a:noFill/>
          </a:ln>
        </p:spPr>
      </p:pic>
      <p:pic>
        <p:nvPicPr>
          <p:cNvPr id="289" name="Google Shape;289;p26"/>
          <p:cNvPicPr preferRelativeResize="0"/>
          <p:nvPr/>
        </p:nvPicPr>
        <p:blipFill>
          <a:blip r:embed="rId17">
            <a:alphaModFix/>
          </a:blip>
          <a:stretch>
            <a:fillRect/>
          </a:stretch>
        </p:blipFill>
        <p:spPr>
          <a:xfrm>
            <a:off x="5256950" y="387900"/>
            <a:ext cx="1614363" cy="1401625"/>
          </a:xfrm>
          <a:prstGeom prst="rect">
            <a:avLst/>
          </a:prstGeom>
          <a:noFill/>
          <a:ln>
            <a:noFill/>
          </a:ln>
        </p:spPr>
      </p:pic>
      <p:pic>
        <p:nvPicPr>
          <p:cNvPr id="290" name="Google Shape;290;p26"/>
          <p:cNvPicPr preferRelativeResize="0"/>
          <p:nvPr/>
        </p:nvPicPr>
        <p:blipFill>
          <a:blip r:embed="rId18">
            <a:alphaModFix/>
          </a:blip>
          <a:stretch>
            <a:fillRect/>
          </a:stretch>
        </p:blipFill>
        <p:spPr>
          <a:xfrm>
            <a:off x="5482285" y="1963945"/>
            <a:ext cx="1169415" cy="657100"/>
          </a:xfrm>
          <a:prstGeom prst="rect">
            <a:avLst/>
          </a:prstGeom>
          <a:noFill/>
          <a:ln>
            <a:noFill/>
          </a:ln>
        </p:spPr>
      </p:pic>
      <p:pic>
        <p:nvPicPr>
          <p:cNvPr id="291" name="Google Shape;291;p26"/>
          <p:cNvPicPr preferRelativeResize="0"/>
          <p:nvPr/>
        </p:nvPicPr>
        <p:blipFill>
          <a:blip r:embed="rId19">
            <a:alphaModFix/>
          </a:blip>
          <a:stretch>
            <a:fillRect/>
          </a:stretch>
        </p:blipFill>
        <p:spPr>
          <a:xfrm>
            <a:off x="4331575" y="1879025"/>
            <a:ext cx="1055498" cy="697850"/>
          </a:xfrm>
          <a:prstGeom prst="rect">
            <a:avLst/>
          </a:prstGeom>
          <a:noFill/>
          <a:ln>
            <a:noFill/>
          </a:ln>
        </p:spPr>
      </p:pic>
      <p:pic>
        <p:nvPicPr>
          <p:cNvPr id="292" name="Google Shape;292;p26"/>
          <p:cNvPicPr preferRelativeResize="0"/>
          <p:nvPr/>
        </p:nvPicPr>
        <p:blipFill>
          <a:blip r:embed="rId20">
            <a:alphaModFix/>
          </a:blip>
          <a:stretch>
            <a:fillRect/>
          </a:stretch>
        </p:blipFill>
        <p:spPr>
          <a:xfrm>
            <a:off x="3767449" y="4388345"/>
            <a:ext cx="519201" cy="455625"/>
          </a:xfrm>
          <a:prstGeom prst="rect">
            <a:avLst/>
          </a:prstGeom>
          <a:noFill/>
          <a:ln>
            <a:noFill/>
          </a:ln>
        </p:spPr>
      </p:pic>
      <p:pic>
        <p:nvPicPr>
          <p:cNvPr id="293" name="Google Shape;293;p26"/>
          <p:cNvPicPr preferRelativeResize="0"/>
          <p:nvPr/>
        </p:nvPicPr>
        <p:blipFill>
          <a:blip r:embed="rId21">
            <a:alphaModFix/>
          </a:blip>
          <a:stretch>
            <a:fillRect/>
          </a:stretch>
        </p:blipFill>
        <p:spPr>
          <a:xfrm>
            <a:off x="4276450" y="746293"/>
            <a:ext cx="991525" cy="967031"/>
          </a:xfrm>
          <a:prstGeom prst="rect">
            <a:avLst/>
          </a:prstGeom>
          <a:noFill/>
          <a:ln>
            <a:noFill/>
          </a:ln>
        </p:spPr>
      </p:pic>
      <p:pic>
        <p:nvPicPr>
          <p:cNvPr id="294" name="Google Shape;294;p26"/>
          <p:cNvPicPr preferRelativeResize="0"/>
          <p:nvPr/>
        </p:nvPicPr>
        <p:blipFill>
          <a:blip r:embed="rId22">
            <a:alphaModFix/>
          </a:blip>
          <a:stretch>
            <a:fillRect/>
          </a:stretch>
        </p:blipFill>
        <p:spPr>
          <a:xfrm>
            <a:off x="234725" y="663508"/>
            <a:ext cx="866237" cy="949739"/>
          </a:xfrm>
          <a:prstGeom prst="rect">
            <a:avLst/>
          </a:prstGeom>
          <a:noFill/>
          <a:ln>
            <a:noFill/>
          </a:ln>
        </p:spPr>
      </p:pic>
      <p:pic>
        <p:nvPicPr>
          <p:cNvPr id="295" name="Google Shape;295;p26"/>
          <p:cNvPicPr preferRelativeResize="0"/>
          <p:nvPr/>
        </p:nvPicPr>
        <p:blipFill>
          <a:blip r:embed="rId23">
            <a:alphaModFix/>
          </a:blip>
          <a:stretch>
            <a:fillRect/>
          </a:stretch>
        </p:blipFill>
        <p:spPr>
          <a:xfrm>
            <a:off x="1326133" y="593050"/>
            <a:ext cx="1037867" cy="995918"/>
          </a:xfrm>
          <a:prstGeom prst="rect">
            <a:avLst/>
          </a:prstGeom>
          <a:noFill/>
          <a:ln>
            <a:noFill/>
          </a:ln>
        </p:spPr>
      </p:pic>
      <p:pic>
        <p:nvPicPr>
          <p:cNvPr id="296" name="Google Shape;296;p26"/>
          <p:cNvPicPr preferRelativeResize="0"/>
          <p:nvPr/>
        </p:nvPicPr>
        <p:blipFill>
          <a:blip r:embed="rId24">
            <a:alphaModFix/>
          </a:blip>
          <a:stretch>
            <a:fillRect/>
          </a:stretch>
        </p:blipFill>
        <p:spPr>
          <a:xfrm>
            <a:off x="762625" y="1704001"/>
            <a:ext cx="944459" cy="924775"/>
          </a:xfrm>
          <a:prstGeom prst="rect">
            <a:avLst/>
          </a:prstGeom>
          <a:noFill/>
          <a:ln>
            <a:noFill/>
          </a:ln>
        </p:spPr>
      </p:pic>
      <p:pic>
        <p:nvPicPr>
          <p:cNvPr id="297" name="Google Shape;297;p26"/>
          <p:cNvPicPr preferRelativeResize="0"/>
          <p:nvPr/>
        </p:nvPicPr>
        <p:blipFill>
          <a:blip r:embed="rId25">
            <a:alphaModFix/>
          </a:blip>
          <a:stretch>
            <a:fillRect/>
          </a:stretch>
        </p:blipFill>
        <p:spPr>
          <a:xfrm>
            <a:off x="2886776" y="4324225"/>
            <a:ext cx="748874" cy="583869"/>
          </a:xfrm>
          <a:prstGeom prst="rect">
            <a:avLst/>
          </a:prstGeom>
          <a:noFill/>
          <a:ln>
            <a:noFill/>
          </a:ln>
        </p:spPr>
      </p:pic>
      <p:pic>
        <p:nvPicPr>
          <p:cNvPr id="298" name="Google Shape;298;p26"/>
          <p:cNvPicPr preferRelativeResize="0"/>
          <p:nvPr/>
        </p:nvPicPr>
        <p:blipFill>
          <a:blip r:embed="rId26">
            <a:alphaModFix/>
          </a:blip>
          <a:stretch>
            <a:fillRect/>
          </a:stretch>
        </p:blipFill>
        <p:spPr>
          <a:xfrm>
            <a:off x="2073337" y="3435627"/>
            <a:ext cx="621946" cy="647333"/>
          </a:xfrm>
          <a:prstGeom prst="rect">
            <a:avLst/>
          </a:prstGeom>
          <a:noFill/>
          <a:ln>
            <a:noFill/>
          </a:ln>
        </p:spPr>
      </p:pic>
      <p:pic>
        <p:nvPicPr>
          <p:cNvPr id="299" name="Google Shape;299;p26"/>
          <p:cNvPicPr preferRelativeResize="0"/>
          <p:nvPr/>
        </p:nvPicPr>
        <p:blipFill>
          <a:blip r:embed="rId27">
            <a:alphaModFix/>
          </a:blip>
          <a:stretch>
            <a:fillRect/>
          </a:stretch>
        </p:blipFill>
        <p:spPr>
          <a:xfrm>
            <a:off x="1955429" y="4186008"/>
            <a:ext cx="825030" cy="786954"/>
          </a:xfrm>
          <a:prstGeom prst="rect">
            <a:avLst/>
          </a:prstGeom>
          <a:noFill/>
          <a:ln>
            <a:noFill/>
          </a:ln>
        </p:spPr>
      </p:pic>
      <p:pic>
        <p:nvPicPr>
          <p:cNvPr id="300" name="Google Shape;300;p26"/>
          <p:cNvPicPr preferRelativeResize="0"/>
          <p:nvPr/>
        </p:nvPicPr>
        <p:blipFill>
          <a:blip r:embed="rId28">
            <a:alphaModFix/>
          </a:blip>
          <a:stretch>
            <a:fillRect/>
          </a:stretch>
        </p:blipFill>
        <p:spPr>
          <a:xfrm>
            <a:off x="2501300" y="904963"/>
            <a:ext cx="1519800" cy="1723800"/>
          </a:xfrm>
          <a:prstGeom prst="rect">
            <a:avLst/>
          </a:prstGeom>
          <a:noFill/>
          <a:ln>
            <a:noFill/>
          </a:ln>
        </p:spPr>
      </p:pic>
      <p:pic>
        <p:nvPicPr>
          <p:cNvPr id="301" name="Google Shape;301;p26"/>
          <p:cNvPicPr preferRelativeResize="0"/>
          <p:nvPr/>
        </p:nvPicPr>
        <p:blipFill>
          <a:blip r:embed="rId29">
            <a:alphaModFix/>
          </a:blip>
          <a:stretch>
            <a:fillRect/>
          </a:stretch>
        </p:blipFill>
        <p:spPr>
          <a:xfrm>
            <a:off x="2787850" y="3273825"/>
            <a:ext cx="991525" cy="991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7"/>
          <p:cNvSpPr txBox="1">
            <a:spLocks noGrp="1"/>
          </p:cNvSpPr>
          <p:nvPr>
            <p:ph type="title"/>
          </p:nvPr>
        </p:nvSpPr>
        <p:spPr>
          <a:xfrm>
            <a:off x="311700" y="279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pse"/>
                <a:ea typeface="Copse"/>
                <a:cs typeface="Copse"/>
                <a:sym typeface="Copse"/>
              </a:rPr>
              <a:t>Game Elements: 3-5</a:t>
            </a:r>
            <a:endParaRPr>
              <a:latin typeface="Copse"/>
              <a:ea typeface="Copse"/>
              <a:cs typeface="Copse"/>
              <a:sym typeface="Copse"/>
            </a:endParaRPr>
          </a:p>
        </p:txBody>
      </p:sp>
      <p:pic>
        <p:nvPicPr>
          <p:cNvPr id="307" name="Google Shape;307;p27"/>
          <p:cNvPicPr preferRelativeResize="0"/>
          <p:nvPr/>
        </p:nvPicPr>
        <p:blipFill>
          <a:blip r:embed="rId3">
            <a:alphaModFix/>
          </a:blip>
          <a:stretch>
            <a:fillRect/>
          </a:stretch>
        </p:blipFill>
        <p:spPr>
          <a:xfrm>
            <a:off x="215525" y="1062375"/>
            <a:ext cx="2990850" cy="2971800"/>
          </a:xfrm>
          <a:prstGeom prst="rect">
            <a:avLst/>
          </a:prstGeom>
          <a:noFill/>
          <a:ln>
            <a:noFill/>
          </a:ln>
        </p:spPr>
      </p:pic>
      <p:pic>
        <p:nvPicPr>
          <p:cNvPr id="308" name="Google Shape;308;p27"/>
          <p:cNvPicPr preferRelativeResize="0"/>
          <p:nvPr/>
        </p:nvPicPr>
        <p:blipFill>
          <a:blip r:embed="rId4">
            <a:alphaModFix/>
          </a:blip>
          <a:stretch>
            <a:fillRect/>
          </a:stretch>
        </p:blipFill>
        <p:spPr>
          <a:xfrm>
            <a:off x="834650" y="2014400"/>
            <a:ext cx="1143000" cy="1047750"/>
          </a:xfrm>
          <a:prstGeom prst="rect">
            <a:avLst/>
          </a:prstGeom>
          <a:noFill/>
          <a:ln>
            <a:noFill/>
          </a:ln>
        </p:spPr>
      </p:pic>
      <p:pic>
        <p:nvPicPr>
          <p:cNvPr id="309" name="Google Shape;309;p27"/>
          <p:cNvPicPr preferRelativeResize="0"/>
          <p:nvPr/>
        </p:nvPicPr>
        <p:blipFill>
          <a:blip r:embed="rId5">
            <a:alphaModFix/>
          </a:blip>
          <a:stretch>
            <a:fillRect/>
          </a:stretch>
        </p:blipFill>
        <p:spPr>
          <a:xfrm>
            <a:off x="2130050" y="2014400"/>
            <a:ext cx="609600" cy="590550"/>
          </a:xfrm>
          <a:prstGeom prst="rect">
            <a:avLst/>
          </a:prstGeom>
          <a:noFill/>
          <a:ln>
            <a:noFill/>
          </a:ln>
        </p:spPr>
      </p:pic>
      <p:pic>
        <p:nvPicPr>
          <p:cNvPr id="310" name="Google Shape;310;p27"/>
          <p:cNvPicPr preferRelativeResize="0"/>
          <p:nvPr/>
        </p:nvPicPr>
        <p:blipFill>
          <a:blip r:embed="rId6">
            <a:alphaModFix/>
          </a:blip>
          <a:stretch>
            <a:fillRect/>
          </a:stretch>
        </p:blipFill>
        <p:spPr>
          <a:xfrm>
            <a:off x="2158625" y="2717575"/>
            <a:ext cx="552450" cy="381000"/>
          </a:xfrm>
          <a:prstGeom prst="rect">
            <a:avLst/>
          </a:prstGeom>
          <a:noFill/>
          <a:ln>
            <a:noFill/>
          </a:ln>
        </p:spPr>
      </p:pic>
      <p:pic>
        <p:nvPicPr>
          <p:cNvPr id="311" name="Google Shape;311;p27"/>
          <p:cNvPicPr preferRelativeResize="0"/>
          <p:nvPr/>
        </p:nvPicPr>
        <p:blipFill>
          <a:blip r:embed="rId7">
            <a:alphaModFix/>
          </a:blip>
          <a:stretch>
            <a:fillRect/>
          </a:stretch>
        </p:blipFill>
        <p:spPr>
          <a:xfrm>
            <a:off x="4666000" y="3044725"/>
            <a:ext cx="1545638" cy="1919575"/>
          </a:xfrm>
          <a:prstGeom prst="rect">
            <a:avLst/>
          </a:prstGeom>
          <a:noFill/>
          <a:ln>
            <a:noFill/>
          </a:ln>
        </p:spPr>
      </p:pic>
      <p:pic>
        <p:nvPicPr>
          <p:cNvPr id="312" name="Google Shape;312;p27"/>
          <p:cNvPicPr preferRelativeResize="0"/>
          <p:nvPr/>
        </p:nvPicPr>
        <p:blipFill>
          <a:blip r:embed="rId8">
            <a:alphaModFix/>
          </a:blip>
          <a:stretch>
            <a:fillRect/>
          </a:stretch>
        </p:blipFill>
        <p:spPr>
          <a:xfrm>
            <a:off x="6311357" y="3044725"/>
            <a:ext cx="1172118" cy="1529708"/>
          </a:xfrm>
          <a:prstGeom prst="rect">
            <a:avLst/>
          </a:prstGeom>
          <a:noFill/>
          <a:ln>
            <a:noFill/>
          </a:ln>
        </p:spPr>
      </p:pic>
      <p:pic>
        <p:nvPicPr>
          <p:cNvPr id="313" name="Google Shape;313;p27"/>
          <p:cNvPicPr preferRelativeResize="0"/>
          <p:nvPr/>
        </p:nvPicPr>
        <p:blipFill>
          <a:blip r:embed="rId9">
            <a:alphaModFix/>
          </a:blip>
          <a:stretch>
            <a:fillRect/>
          </a:stretch>
        </p:blipFill>
        <p:spPr>
          <a:xfrm>
            <a:off x="7583181" y="3555850"/>
            <a:ext cx="1244119" cy="1376825"/>
          </a:xfrm>
          <a:prstGeom prst="rect">
            <a:avLst/>
          </a:prstGeom>
          <a:noFill/>
          <a:ln>
            <a:noFill/>
          </a:ln>
        </p:spPr>
      </p:pic>
      <p:pic>
        <p:nvPicPr>
          <p:cNvPr id="314" name="Google Shape;314;p27"/>
          <p:cNvPicPr preferRelativeResize="0"/>
          <p:nvPr/>
        </p:nvPicPr>
        <p:blipFill>
          <a:blip r:embed="rId10">
            <a:alphaModFix/>
          </a:blip>
          <a:stretch>
            <a:fillRect/>
          </a:stretch>
        </p:blipFill>
        <p:spPr>
          <a:xfrm>
            <a:off x="5954200" y="215575"/>
            <a:ext cx="2996628" cy="1722200"/>
          </a:xfrm>
          <a:prstGeom prst="rect">
            <a:avLst/>
          </a:prstGeom>
          <a:noFill/>
          <a:ln>
            <a:noFill/>
          </a:ln>
        </p:spPr>
      </p:pic>
      <p:pic>
        <p:nvPicPr>
          <p:cNvPr id="315" name="Google Shape;315;p27"/>
          <p:cNvPicPr preferRelativeResize="0"/>
          <p:nvPr/>
        </p:nvPicPr>
        <p:blipFill>
          <a:blip r:embed="rId11">
            <a:alphaModFix/>
          </a:blip>
          <a:stretch>
            <a:fillRect/>
          </a:stretch>
        </p:blipFill>
        <p:spPr>
          <a:xfrm>
            <a:off x="5140150" y="0"/>
            <a:ext cx="1757898" cy="1017725"/>
          </a:xfrm>
          <a:prstGeom prst="rect">
            <a:avLst/>
          </a:prstGeom>
          <a:noFill/>
          <a:ln>
            <a:noFill/>
          </a:ln>
        </p:spPr>
      </p:pic>
      <p:pic>
        <p:nvPicPr>
          <p:cNvPr id="316" name="Google Shape;316;p27"/>
          <p:cNvPicPr preferRelativeResize="0"/>
          <p:nvPr/>
        </p:nvPicPr>
        <p:blipFill>
          <a:blip r:embed="rId12">
            <a:alphaModFix/>
          </a:blip>
          <a:stretch>
            <a:fillRect/>
          </a:stretch>
        </p:blipFill>
        <p:spPr>
          <a:xfrm>
            <a:off x="6559919" y="1979725"/>
            <a:ext cx="1937593" cy="327612"/>
          </a:xfrm>
          <a:prstGeom prst="rect">
            <a:avLst/>
          </a:prstGeom>
          <a:noFill/>
          <a:ln>
            <a:noFill/>
          </a:ln>
        </p:spPr>
      </p:pic>
      <p:pic>
        <p:nvPicPr>
          <p:cNvPr id="317" name="Google Shape;317;p27"/>
          <p:cNvPicPr preferRelativeResize="0"/>
          <p:nvPr/>
        </p:nvPicPr>
        <p:blipFill>
          <a:blip r:embed="rId13">
            <a:alphaModFix/>
          </a:blip>
          <a:stretch>
            <a:fillRect/>
          </a:stretch>
        </p:blipFill>
        <p:spPr>
          <a:xfrm>
            <a:off x="2236700" y="3601350"/>
            <a:ext cx="2208350" cy="1299025"/>
          </a:xfrm>
          <a:prstGeom prst="rect">
            <a:avLst/>
          </a:prstGeom>
          <a:noFill/>
          <a:ln>
            <a:noFill/>
          </a:ln>
        </p:spPr>
      </p:pic>
      <p:pic>
        <p:nvPicPr>
          <p:cNvPr id="318" name="Google Shape;318;p27"/>
          <p:cNvPicPr preferRelativeResize="0"/>
          <p:nvPr/>
        </p:nvPicPr>
        <p:blipFill>
          <a:blip r:embed="rId14">
            <a:alphaModFix/>
          </a:blip>
          <a:stretch>
            <a:fillRect/>
          </a:stretch>
        </p:blipFill>
        <p:spPr>
          <a:xfrm>
            <a:off x="1141175" y="3546396"/>
            <a:ext cx="418891" cy="698154"/>
          </a:xfrm>
          <a:prstGeom prst="rect">
            <a:avLst/>
          </a:prstGeom>
          <a:noFill/>
          <a:ln>
            <a:noFill/>
          </a:ln>
        </p:spPr>
      </p:pic>
      <p:pic>
        <p:nvPicPr>
          <p:cNvPr id="319" name="Google Shape;319;p27"/>
          <p:cNvPicPr preferRelativeResize="0"/>
          <p:nvPr/>
        </p:nvPicPr>
        <p:blipFill>
          <a:blip r:embed="rId15">
            <a:alphaModFix/>
          </a:blip>
          <a:stretch>
            <a:fillRect/>
          </a:stretch>
        </p:blipFill>
        <p:spPr>
          <a:xfrm>
            <a:off x="626711" y="4280097"/>
            <a:ext cx="623392" cy="596294"/>
          </a:xfrm>
          <a:prstGeom prst="rect">
            <a:avLst/>
          </a:prstGeom>
          <a:noFill/>
          <a:ln>
            <a:noFill/>
          </a:ln>
        </p:spPr>
      </p:pic>
      <p:pic>
        <p:nvPicPr>
          <p:cNvPr id="320" name="Google Shape;320;p27"/>
          <p:cNvPicPr preferRelativeResize="0"/>
          <p:nvPr/>
        </p:nvPicPr>
        <p:blipFill>
          <a:blip r:embed="rId16">
            <a:alphaModFix/>
          </a:blip>
          <a:stretch>
            <a:fillRect/>
          </a:stretch>
        </p:blipFill>
        <p:spPr>
          <a:xfrm>
            <a:off x="1383526" y="4244544"/>
            <a:ext cx="556024" cy="631847"/>
          </a:xfrm>
          <a:prstGeom prst="rect">
            <a:avLst/>
          </a:prstGeom>
          <a:noFill/>
          <a:ln>
            <a:noFill/>
          </a:ln>
        </p:spPr>
      </p:pic>
      <p:pic>
        <p:nvPicPr>
          <p:cNvPr id="321" name="Google Shape;321;p27"/>
          <p:cNvPicPr preferRelativeResize="0"/>
          <p:nvPr/>
        </p:nvPicPr>
        <p:blipFill>
          <a:blip r:embed="rId17">
            <a:alphaModFix/>
          </a:blip>
          <a:stretch>
            <a:fillRect/>
          </a:stretch>
        </p:blipFill>
        <p:spPr>
          <a:xfrm>
            <a:off x="3282575" y="2681150"/>
            <a:ext cx="1307225" cy="724657"/>
          </a:xfrm>
          <a:prstGeom prst="rect">
            <a:avLst/>
          </a:prstGeom>
          <a:noFill/>
          <a:ln>
            <a:noFill/>
          </a:ln>
        </p:spPr>
      </p:pic>
      <p:pic>
        <p:nvPicPr>
          <p:cNvPr id="322" name="Google Shape;322;p27"/>
          <p:cNvPicPr preferRelativeResize="0"/>
          <p:nvPr/>
        </p:nvPicPr>
        <p:blipFill>
          <a:blip r:embed="rId18">
            <a:alphaModFix/>
          </a:blip>
          <a:stretch>
            <a:fillRect/>
          </a:stretch>
        </p:blipFill>
        <p:spPr>
          <a:xfrm>
            <a:off x="4033650" y="1294338"/>
            <a:ext cx="364950" cy="498475"/>
          </a:xfrm>
          <a:prstGeom prst="rect">
            <a:avLst/>
          </a:prstGeom>
          <a:noFill/>
          <a:ln>
            <a:noFill/>
          </a:ln>
        </p:spPr>
      </p:pic>
      <p:pic>
        <p:nvPicPr>
          <p:cNvPr id="323" name="Google Shape;323;p27"/>
          <p:cNvPicPr preferRelativeResize="0"/>
          <p:nvPr/>
        </p:nvPicPr>
        <p:blipFill>
          <a:blip r:embed="rId19">
            <a:alphaModFix/>
          </a:blip>
          <a:stretch>
            <a:fillRect/>
          </a:stretch>
        </p:blipFill>
        <p:spPr>
          <a:xfrm>
            <a:off x="3358775" y="1792833"/>
            <a:ext cx="1307225" cy="735917"/>
          </a:xfrm>
          <a:prstGeom prst="rect">
            <a:avLst/>
          </a:prstGeom>
          <a:noFill/>
          <a:ln>
            <a:noFill/>
          </a:ln>
        </p:spPr>
      </p:pic>
      <p:pic>
        <p:nvPicPr>
          <p:cNvPr id="324" name="Google Shape;324;p27"/>
          <p:cNvPicPr preferRelativeResize="0"/>
          <p:nvPr/>
        </p:nvPicPr>
        <p:blipFill>
          <a:blip r:embed="rId20">
            <a:alphaModFix/>
          </a:blip>
          <a:stretch>
            <a:fillRect/>
          </a:stretch>
        </p:blipFill>
        <p:spPr>
          <a:xfrm>
            <a:off x="4665999" y="1503113"/>
            <a:ext cx="1545650" cy="1460724"/>
          </a:xfrm>
          <a:prstGeom prst="rect">
            <a:avLst/>
          </a:prstGeom>
          <a:noFill/>
          <a:ln>
            <a:noFill/>
          </a:ln>
        </p:spPr>
      </p:pic>
      <p:pic>
        <p:nvPicPr>
          <p:cNvPr id="325" name="Google Shape;325;p27"/>
          <p:cNvPicPr preferRelativeResize="0"/>
          <p:nvPr/>
        </p:nvPicPr>
        <p:blipFill>
          <a:blip r:embed="rId21">
            <a:alphaModFix/>
          </a:blip>
          <a:stretch>
            <a:fillRect/>
          </a:stretch>
        </p:blipFill>
        <p:spPr>
          <a:xfrm>
            <a:off x="7872400" y="2465450"/>
            <a:ext cx="959900" cy="885250"/>
          </a:xfrm>
          <a:prstGeom prst="rect">
            <a:avLst/>
          </a:prstGeom>
          <a:noFill/>
          <a:ln>
            <a:noFill/>
          </a:ln>
        </p:spPr>
      </p:pic>
      <p:pic>
        <p:nvPicPr>
          <p:cNvPr id="326" name="Google Shape;326;p27"/>
          <p:cNvPicPr preferRelativeResize="0"/>
          <p:nvPr/>
        </p:nvPicPr>
        <p:blipFill>
          <a:blip r:embed="rId22">
            <a:alphaModFix/>
          </a:blip>
          <a:stretch>
            <a:fillRect/>
          </a:stretch>
        </p:blipFill>
        <p:spPr>
          <a:xfrm>
            <a:off x="3915675" y="570150"/>
            <a:ext cx="860700" cy="44756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8"/>
          <p:cNvSpPr txBox="1">
            <a:spLocks noGrp="1"/>
          </p:cNvSpPr>
          <p:nvPr>
            <p:ph type="title"/>
          </p:nvPr>
        </p:nvSpPr>
        <p:spPr>
          <a:xfrm>
            <a:off x="44475" y="-6489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pse"/>
                <a:ea typeface="Copse"/>
                <a:cs typeface="Copse"/>
                <a:sym typeface="Copse"/>
              </a:rPr>
              <a:t>Game Elements: animated Curiosos</a:t>
            </a:r>
            <a:endParaRPr>
              <a:latin typeface="Copse"/>
              <a:ea typeface="Copse"/>
              <a:cs typeface="Copse"/>
              <a:sym typeface="Copse"/>
            </a:endParaRPr>
          </a:p>
        </p:txBody>
      </p:sp>
      <p:pic>
        <p:nvPicPr>
          <p:cNvPr id="332" name="Google Shape;332;p28"/>
          <p:cNvPicPr preferRelativeResize="0"/>
          <p:nvPr/>
        </p:nvPicPr>
        <p:blipFill>
          <a:blip r:embed="rId3">
            <a:alphaModFix/>
          </a:blip>
          <a:stretch>
            <a:fillRect/>
          </a:stretch>
        </p:blipFill>
        <p:spPr>
          <a:xfrm>
            <a:off x="6806800" y="1488638"/>
            <a:ext cx="1350450" cy="1917625"/>
          </a:xfrm>
          <a:prstGeom prst="rect">
            <a:avLst/>
          </a:prstGeom>
          <a:noFill/>
          <a:ln>
            <a:noFill/>
          </a:ln>
        </p:spPr>
      </p:pic>
      <p:pic>
        <p:nvPicPr>
          <p:cNvPr id="333" name="Google Shape;333;p28"/>
          <p:cNvPicPr preferRelativeResize="0"/>
          <p:nvPr/>
        </p:nvPicPr>
        <p:blipFill>
          <a:blip r:embed="rId4">
            <a:alphaModFix/>
          </a:blip>
          <a:stretch>
            <a:fillRect/>
          </a:stretch>
        </p:blipFill>
        <p:spPr>
          <a:xfrm>
            <a:off x="3315574" y="1548300"/>
            <a:ext cx="2870621" cy="2255500"/>
          </a:xfrm>
          <a:prstGeom prst="rect">
            <a:avLst/>
          </a:prstGeom>
          <a:noFill/>
          <a:ln>
            <a:noFill/>
          </a:ln>
        </p:spPr>
      </p:pic>
      <p:pic>
        <p:nvPicPr>
          <p:cNvPr id="334" name="Google Shape;334;p28"/>
          <p:cNvPicPr preferRelativeResize="0"/>
          <p:nvPr/>
        </p:nvPicPr>
        <p:blipFill>
          <a:blip r:embed="rId5">
            <a:alphaModFix/>
          </a:blip>
          <a:stretch>
            <a:fillRect/>
          </a:stretch>
        </p:blipFill>
        <p:spPr>
          <a:xfrm>
            <a:off x="756249" y="1319700"/>
            <a:ext cx="2442049" cy="2255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29" descr="air hugs"/>
          <p:cNvPicPr preferRelativeResize="0"/>
          <p:nvPr/>
        </p:nvPicPr>
        <p:blipFill>
          <a:blip r:embed="rId3">
            <a:alphaModFix/>
          </a:blip>
          <a:stretch>
            <a:fillRect/>
          </a:stretch>
        </p:blipFill>
        <p:spPr>
          <a:xfrm>
            <a:off x="4867400" y="646125"/>
            <a:ext cx="3790950" cy="3790950"/>
          </a:xfrm>
          <a:prstGeom prst="rect">
            <a:avLst/>
          </a:prstGeom>
          <a:noFill/>
          <a:ln>
            <a:noFill/>
          </a:ln>
        </p:spPr>
      </p:pic>
      <p:sp>
        <p:nvSpPr>
          <p:cNvPr id="340" name="Google Shape;340;p29"/>
          <p:cNvSpPr txBox="1"/>
          <p:nvPr/>
        </p:nvSpPr>
        <p:spPr>
          <a:xfrm>
            <a:off x="435725" y="0"/>
            <a:ext cx="3784500" cy="51435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2000" b="1">
                <a:latin typeface="Indie Flower"/>
                <a:ea typeface="Indie Flower"/>
                <a:cs typeface="Indie Flower"/>
                <a:sym typeface="Indie Flower"/>
              </a:rPr>
              <a:t>You are all doing an amazing job</a:t>
            </a:r>
            <a:endParaRPr sz="2000" b="1">
              <a:latin typeface="Indie Flower"/>
              <a:ea typeface="Indie Flower"/>
              <a:cs typeface="Indie Flower"/>
              <a:sym typeface="Indie Flower"/>
            </a:endParaRPr>
          </a:p>
          <a:p>
            <a:pPr marL="0" lvl="0" indent="0" algn="l" rtl="0">
              <a:lnSpc>
                <a:spcPct val="150000"/>
              </a:lnSpc>
              <a:spcBef>
                <a:spcPts val="0"/>
              </a:spcBef>
              <a:spcAft>
                <a:spcPts val="0"/>
              </a:spcAft>
              <a:buNone/>
            </a:pPr>
            <a:r>
              <a:rPr lang="en" sz="2000" b="1">
                <a:latin typeface="Indie Flower"/>
                <a:ea typeface="Indie Flower"/>
                <a:cs typeface="Indie Flower"/>
                <a:sym typeface="Indie Flower"/>
              </a:rPr>
              <a:t>Of trying to reach students with this new way of teaching.</a:t>
            </a:r>
            <a:endParaRPr sz="2000" b="1">
              <a:latin typeface="Indie Flower"/>
              <a:ea typeface="Indie Flower"/>
              <a:cs typeface="Indie Flower"/>
              <a:sym typeface="Indie Flower"/>
            </a:endParaRPr>
          </a:p>
          <a:p>
            <a:pPr marL="0" lvl="0" indent="0" algn="l" rtl="0">
              <a:lnSpc>
                <a:spcPct val="150000"/>
              </a:lnSpc>
              <a:spcBef>
                <a:spcPts val="0"/>
              </a:spcBef>
              <a:spcAft>
                <a:spcPts val="0"/>
              </a:spcAft>
              <a:buNone/>
            </a:pPr>
            <a:endParaRPr sz="2000" b="1">
              <a:latin typeface="Indie Flower"/>
              <a:ea typeface="Indie Flower"/>
              <a:cs typeface="Indie Flower"/>
              <a:sym typeface="Indie Flower"/>
            </a:endParaRPr>
          </a:p>
          <a:p>
            <a:pPr marL="0" lvl="0" indent="0" algn="l" rtl="0">
              <a:lnSpc>
                <a:spcPct val="150000"/>
              </a:lnSpc>
              <a:spcBef>
                <a:spcPts val="0"/>
              </a:spcBef>
              <a:spcAft>
                <a:spcPts val="0"/>
              </a:spcAft>
              <a:buNone/>
            </a:pPr>
            <a:r>
              <a:rPr lang="en" sz="2000" b="1">
                <a:latin typeface="Indie Flower"/>
                <a:ea typeface="Indie Flower"/>
                <a:cs typeface="Indie Flower"/>
                <a:sym typeface="Indie Flower"/>
              </a:rPr>
              <a:t>If you think of something you’d love to see from our program as part of this collection - give me a shout at: </a:t>
            </a:r>
            <a:r>
              <a:rPr lang="en" sz="2000" b="1">
                <a:solidFill>
                  <a:srgbClr val="FE9100"/>
                </a:solidFill>
                <a:latin typeface="Indie Flower"/>
                <a:ea typeface="Indie Flower"/>
                <a:cs typeface="Indie Flower"/>
                <a:sym typeface="Indie Flower"/>
              </a:rPr>
              <a:t>lvila@amplify.com</a:t>
            </a:r>
            <a:endParaRPr sz="1800" b="1">
              <a:solidFill>
                <a:srgbClr val="FE9100"/>
              </a:solidFill>
              <a:latin typeface="Indie Flower"/>
              <a:ea typeface="Indie Flower"/>
              <a:cs typeface="Indie Flower"/>
              <a:sym typeface="Indie Flowe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4"/>
          <p:cNvPicPr preferRelativeResize="0"/>
          <p:nvPr/>
        </p:nvPicPr>
        <p:blipFill rotWithShape="1">
          <a:blip r:embed="rId3">
            <a:alphaModFix/>
          </a:blip>
          <a:srcRect l="5896" r="3948"/>
          <a:stretch/>
        </p:blipFill>
        <p:spPr>
          <a:xfrm>
            <a:off x="0" y="-39675"/>
            <a:ext cx="9144001" cy="5183176"/>
          </a:xfrm>
          <a:prstGeom prst="rect">
            <a:avLst/>
          </a:prstGeom>
          <a:noFill/>
          <a:ln>
            <a:noFill/>
          </a:ln>
        </p:spPr>
      </p:pic>
      <p:pic>
        <p:nvPicPr>
          <p:cNvPr id="65" name="Google Shape;65;p14"/>
          <p:cNvPicPr preferRelativeResize="0"/>
          <p:nvPr/>
        </p:nvPicPr>
        <p:blipFill>
          <a:blip r:embed="rId4">
            <a:alphaModFix/>
          </a:blip>
          <a:stretch>
            <a:fillRect/>
          </a:stretch>
        </p:blipFill>
        <p:spPr>
          <a:xfrm flipH="1">
            <a:off x="7204927" y="1056300"/>
            <a:ext cx="1635325" cy="1933248"/>
          </a:xfrm>
          <a:prstGeom prst="rect">
            <a:avLst/>
          </a:prstGeom>
          <a:noFill/>
          <a:ln>
            <a:noFill/>
          </a:ln>
        </p:spPr>
      </p:pic>
      <p:pic>
        <p:nvPicPr>
          <p:cNvPr id="66" name="Google Shape;66;p14"/>
          <p:cNvPicPr preferRelativeResize="0"/>
          <p:nvPr/>
        </p:nvPicPr>
        <p:blipFill>
          <a:blip r:embed="rId5">
            <a:alphaModFix/>
          </a:blip>
          <a:stretch>
            <a:fillRect/>
          </a:stretch>
        </p:blipFill>
        <p:spPr>
          <a:xfrm>
            <a:off x="186100" y="3975800"/>
            <a:ext cx="1803325" cy="670800"/>
          </a:xfrm>
          <a:prstGeom prst="rect">
            <a:avLst/>
          </a:prstGeom>
          <a:noFill/>
          <a:ln>
            <a:noFill/>
          </a:ln>
        </p:spPr>
      </p:pic>
      <p:sp>
        <p:nvSpPr>
          <p:cNvPr id="67" name="Google Shape;67;p14"/>
          <p:cNvSpPr txBox="1"/>
          <p:nvPr/>
        </p:nvSpPr>
        <p:spPr>
          <a:xfrm>
            <a:off x="722600" y="4167338"/>
            <a:ext cx="1055400" cy="28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Nunito"/>
                <a:ea typeface="Nunito"/>
                <a:cs typeface="Nunito"/>
                <a:sym typeface="Nunito"/>
              </a:rPr>
              <a:t>Curioso!</a:t>
            </a:r>
            <a:endParaRPr sz="1800">
              <a:latin typeface="Nunito"/>
              <a:ea typeface="Nunito"/>
              <a:cs typeface="Nunito"/>
              <a:sym typeface="Nunito"/>
            </a:endParaRPr>
          </a:p>
        </p:txBody>
      </p:sp>
      <p:pic>
        <p:nvPicPr>
          <p:cNvPr id="68" name="Google Shape;68;p14"/>
          <p:cNvPicPr preferRelativeResize="0"/>
          <p:nvPr/>
        </p:nvPicPr>
        <p:blipFill>
          <a:blip r:embed="rId6">
            <a:alphaModFix/>
          </a:blip>
          <a:stretch>
            <a:fillRect/>
          </a:stretch>
        </p:blipFill>
        <p:spPr>
          <a:xfrm>
            <a:off x="186099" y="2918887"/>
            <a:ext cx="1617850" cy="1143663"/>
          </a:xfrm>
          <a:prstGeom prst="rect">
            <a:avLst/>
          </a:prstGeom>
          <a:noFill/>
          <a:ln>
            <a:noFill/>
          </a:ln>
        </p:spPr>
      </p:pic>
      <p:pic>
        <p:nvPicPr>
          <p:cNvPr id="69" name="Google Shape;69;p14"/>
          <p:cNvPicPr preferRelativeResize="0"/>
          <p:nvPr/>
        </p:nvPicPr>
        <p:blipFill>
          <a:blip r:embed="rId7">
            <a:alphaModFix/>
          </a:blip>
          <a:stretch>
            <a:fillRect/>
          </a:stretch>
        </p:blipFill>
        <p:spPr>
          <a:xfrm>
            <a:off x="5211045" y="2527921"/>
            <a:ext cx="563855" cy="543218"/>
          </a:xfrm>
          <a:prstGeom prst="rect">
            <a:avLst/>
          </a:prstGeom>
          <a:noFill/>
          <a:ln>
            <a:noFill/>
          </a:ln>
        </p:spPr>
      </p:pic>
      <p:pic>
        <p:nvPicPr>
          <p:cNvPr id="70" name="Google Shape;70;p14"/>
          <p:cNvPicPr preferRelativeResize="0"/>
          <p:nvPr/>
        </p:nvPicPr>
        <p:blipFill>
          <a:blip r:embed="rId8">
            <a:alphaModFix/>
          </a:blip>
          <a:stretch>
            <a:fillRect/>
          </a:stretch>
        </p:blipFill>
        <p:spPr>
          <a:xfrm>
            <a:off x="4650275" y="2343150"/>
            <a:ext cx="489174" cy="596175"/>
          </a:xfrm>
          <a:prstGeom prst="rect">
            <a:avLst/>
          </a:prstGeom>
          <a:noFill/>
          <a:ln>
            <a:noFill/>
          </a:ln>
        </p:spPr>
      </p:pic>
      <p:pic>
        <p:nvPicPr>
          <p:cNvPr id="71" name="Google Shape;71;p14"/>
          <p:cNvPicPr preferRelativeResize="0"/>
          <p:nvPr/>
        </p:nvPicPr>
        <p:blipFill>
          <a:blip r:embed="rId9">
            <a:alphaModFix/>
          </a:blip>
          <a:stretch>
            <a:fillRect/>
          </a:stretch>
        </p:blipFill>
        <p:spPr>
          <a:xfrm>
            <a:off x="1803950" y="795025"/>
            <a:ext cx="1293947" cy="697862"/>
          </a:xfrm>
          <a:prstGeom prst="rect">
            <a:avLst/>
          </a:prstGeom>
          <a:noFill/>
          <a:ln>
            <a:noFill/>
          </a:ln>
        </p:spPr>
      </p:pic>
      <p:sp>
        <p:nvSpPr>
          <p:cNvPr id="72" name="Google Shape;72;p14"/>
          <p:cNvSpPr/>
          <p:nvPr/>
        </p:nvSpPr>
        <p:spPr>
          <a:xfrm>
            <a:off x="6513525" y="751550"/>
            <a:ext cx="1244100" cy="784800"/>
          </a:xfrm>
          <a:prstGeom prst="wedgeEllipseCallout">
            <a:avLst>
              <a:gd name="adj1" fmla="val 44028"/>
              <a:gd name="adj2" fmla="val 59810"/>
            </a:avLst>
          </a:prstGeom>
          <a:solidFill>
            <a:srgbClr val="FFFFFF"/>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endParaRPr sz="1100" b="1">
              <a:solidFill>
                <a:schemeClr val="accent5"/>
              </a:solidFill>
              <a:latin typeface="Nunito"/>
              <a:ea typeface="Nunito"/>
              <a:cs typeface="Nunito"/>
              <a:sym typeface="Nunito"/>
            </a:endParaRPr>
          </a:p>
        </p:txBody>
      </p:sp>
      <p:sp>
        <p:nvSpPr>
          <p:cNvPr id="73" name="Google Shape;73;p14"/>
          <p:cNvSpPr txBox="1"/>
          <p:nvPr/>
        </p:nvSpPr>
        <p:spPr>
          <a:xfrm>
            <a:off x="6488625" y="846900"/>
            <a:ext cx="1293900" cy="59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100" b="1">
                <a:solidFill>
                  <a:schemeClr val="accent5"/>
                </a:solidFill>
                <a:latin typeface="Nunito"/>
                <a:ea typeface="Nunito"/>
                <a:cs typeface="Nunito"/>
                <a:sym typeface="Nunito"/>
              </a:rPr>
              <a:t>Keep going! </a:t>
            </a:r>
            <a:endParaRPr sz="1100" b="1">
              <a:solidFill>
                <a:schemeClr val="accent5"/>
              </a:solidFill>
              <a:latin typeface="Nunito"/>
              <a:ea typeface="Nunito"/>
              <a:cs typeface="Nunito"/>
              <a:sym typeface="Nunito"/>
            </a:endParaRPr>
          </a:p>
          <a:p>
            <a:pPr marL="0" lvl="0" indent="0" algn="ctr" rtl="0">
              <a:lnSpc>
                <a:spcPct val="115000"/>
              </a:lnSpc>
              <a:spcBef>
                <a:spcPts val="0"/>
              </a:spcBef>
              <a:spcAft>
                <a:spcPts val="0"/>
              </a:spcAft>
              <a:buClr>
                <a:schemeClr val="dk1"/>
              </a:buClr>
              <a:buSzPts val="1100"/>
              <a:buFont typeface="Arial"/>
              <a:buNone/>
            </a:pPr>
            <a:r>
              <a:rPr lang="en" sz="1100" b="1">
                <a:solidFill>
                  <a:schemeClr val="accent5"/>
                </a:solidFill>
                <a:latin typeface="Nunito"/>
                <a:ea typeface="Nunito"/>
                <a:cs typeface="Nunito"/>
                <a:sym typeface="Nunito"/>
              </a:rPr>
              <a:t>You’re growing!</a:t>
            </a:r>
            <a:endParaRPr/>
          </a:p>
        </p:txBody>
      </p:sp>
      <p:pic>
        <p:nvPicPr>
          <p:cNvPr id="74" name="Google Shape;74;p14"/>
          <p:cNvPicPr preferRelativeResize="0"/>
          <p:nvPr/>
        </p:nvPicPr>
        <p:blipFill>
          <a:blip r:embed="rId10">
            <a:alphaModFix/>
          </a:blip>
          <a:stretch>
            <a:fillRect/>
          </a:stretch>
        </p:blipFill>
        <p:spPr>
          <a:xfrm>
            <a:off x="838038" y="2030650"/>
            <a:ext cx="824525" cy="737725"/>
          </a:xfrm>
          <a:prstGeom prst="rect">
            <a:avLst/>
          </a:prstGeom>
          <a:noFill/>
          <a:ln>
            <a:noFill/>
          </a:ln>
        </p:spPr>
      </p:pic>
      <p:pic>
        <p:nvPicPr>
          <p:cNvPr id="75" name="Google Shape;75;p14"/>
          <p:cNvPicPr preferRelativeResize="0"/>
          <p:nvPr/>
        </p:nvPicPr>
        <p:blipFill>
          <a:blip r:embed="rId11">
            <a:alphaModFix/>
          </a:blip>
          <a:stretch>
            <a:fillRect/>
          </a:stretch>
        </p:blipFill>
        <p:spPr>
          <a:xfrm>
            <a:off x="1463175" y="-5335"/>
            <a:ext cx="474930" cy="410155"/>
          </a:xfrm>
          <a:prstGeom prst="rect">
            <a:avLst/>
          </a:prstGeom>
          <a:noFill/>
          <a:ln>
            <a:noFill/>
          </a:ln>
        </p:spPr>
      </p:pic>
      <p:pic>
        <p:nvPicPr>
          <p:cNvPr id="76" name="Google Shape;76;p14"/>
          <p:cNvPicPr preferRelativeResize="0"/>
          <p:nvPr/>
        </p:nvPicPr>
        <p:blipFill>
          <a:blip r:embed="rId12">
            <a:alphaModFix/>
          </a:blip>
          <a:stretch>
            <a:fillRect/>
          </a:stretch>
        </p:blipFill>
        <p:spPr>
          <a:xfrm>
            <a:off x="2046400" y="-6350"/>
            <a:ext cx="473726" cy="442485"/>
          </a:xfrm>
          <a:prstGeom prst="rect">
            <a:avLst/>
          </a:prstGeom>
          <a:noFill/>
          <a:ln>
            <a:noFill/>
          </a:ln>
        </p:spPr>
      </p:pic>
      <p:pic>
        <p:nvPicPr>
          <p:cNvPr id="77" name="Google Shape;77;p14"/>
          <p:cNvPicPr preferRelativeResize="0"/>
          <p:nvPr/>
        </p:nvPicPr>
        <p:blipFill>
          <a:blip r:embed="rId13">
            <a:alphaModFix/>
          </a:blip>
          <a:stretch>
            <a:fillRect/>
          </a:stretch>
        </p:blipFill>
        <p:spPr>
          <a:xfrm>
            <a:off x="2595974" y="-14388"/>
            <a:ext cx="490273" cy="428262"/>
          </a:xfrm>
          <a:prstGeom prst="rect">
            <a:avLst/>
          </a:prstGeom>
          <a:noFill/>
          <a:ln>
            <a:noFill/>
          </a:ln>
        </p:spPr>
      </p:pic>
      <p:pic>
        <p:nvPicPr>
          <p:cNvPr id="78" name="Google Shape;78;p14"/>
          <p:cNvPicPr preferRelativeResize="0"/>
          <p:nvPr/>
        </p:nvPicPr>
        <p:blipFill>
          <a:blip r:embed="rId14">
            <a:alphaModFix/>
          </a:blip>
          <a:stretch>
            <a:fillRect/>
          </a:stretch>
        </p:blipFill>
        <p:spPr>
          <a:xfrm>
            <a:off x="3207672" y="-14389"/>
            <a:ext cx="473722" cy="428262"/>
          </a:xfrm>
          <a:prstGeom prst="rect">
            <a:avLst/>
          </a:prstGeom>
          <a:noFill/>
          <a:ln>
            <a:noFill/>
          </a:ln>
        </p:spPr>
      </p:pic>
      <p:pic>
        <p:nvPicPr>
          <p:cNvPr id="79" name="Google Shape;79;p14"/>
          <p:cNvPicPr preferRelativeResize="0"/>
          <p:nvPr/>
        </p:nvPicPr>
        <p:blipFill>
          <a:blip r:embed="rId15">
            <a:alphaModFix/>
          </a:blip>
          <a:stretch>
            <a:fillRect/>
          </a:stretch>
        </p:blipFill>
        <p:spPr>
          <a:xfrm>
            <a:off x="3752089" y="-14389"/>
            <a:ext cx="495917" cy="428263"/>
          </a:xfrm>
          <a:prstGeom prst="rect">
            <a:avLst/>
          </a:prstGeom>
          <a:noFill/>
          <a:ln>
            <a:noFill/>
          </a:ln>
        </p:spPr>
      </p:pic>
      <p:pic>
        <p:nvPicPr>
          <p:cNvPr id="80" name="Google Shape;80;p14"/>
          <p:cNvPicPr preferRelativeResize="0"/>
          <p:nvPr/>
        </p:nvPicPr>
        <p:blipFill>
          <a:blip r:embed="rId16">
            <a:alphaModFix/>
          </a:blip>
          <a:stretch>
            <a:fillRect/>
          </a:stretch>
        </p:blipFill>
        <p:spPr>
          <a:xfrm>
            <a:off x="4357509" y="-14389"/>
            <a:ext cx="473722" cy="428262"/>
          </a:xfrm>
          <a:prstGeom prst="rect">
            <a:avLst/>
          </a:prstGeom>
          <a:noFill/>
          <a:ln>
            <a:noFill/>
          </a:ln>
        </p:spPr>
      </p:pic>
      <p:pic>
        <p:nvPicPr>
          <p:cNvPr id="81" name="Google Shape;81;p14"/>
          <p:cNvPicPr preferRelativeResize="0"/>
          <p:nvPr/>
        </p:nvPicPr>
        <p:blipFill>
          <a:blip r:embed="rId17">
            <a:alphaModFix/>
          </a:blip>
          <a:stretch>
            <a:fillRect/>
          </a:stretch>
        </p:blipFill>
        <p:spPr>
          <a:xfrm>
            <a:off x="4950952" y="-14389"/>
            <a:ext cx="484882" cy="428264"/>
          </a:xfrm>
          <a:prstGeom prst="rect">
            <a:avLst/>
          </a:prstGeom>
          <a:noFill/>
          <a:ln>
            <a:noFill/>
          </a:ln>
        </p:spPr>
      </p:pic>
      <p:pic>
        <p:nvPicPr>
          <p:cNvPr id="82" name="Google Shape;82;p14"/>
          <p:cNvPicPr preferRelativeResize="0"/>
          <p:nvPr/>
        </p:nvPicPr>
        <p:blipFill>
          <a:blip r:embed="rId18">
            <a:alphaModFix/>
          </a:blip>
          <a:stretch>
            <a:fillRect/>
          </a:stretch>
        </p:blipFill>
        <p:spPr>
          <a:xfrm>
            <a:off x="5542119" y="-14389"/>
            <a:ext cx="468330" cy="42826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5"/>
          <p:cNvPicPr preferRelativeResize="0"/>
          <p:nvPr/>
        </p:nvPicPr>
        <p:blipFill rotWithShape="1">
          <a:blip r:embed="rId3">
            <a:alphaModFix/>
          </a:blip>
          <a:srcRect l="2404" r="61809"/>
          <a:stretch/>
        </p:blipFill>
        <p:spPr>
          <a:xfrm>
            <a:off x="0" y="0"/>
            <a:ext cx="9144008" cy="5143499"/>
          </a:xfrm>
          <a:prstGeom prst="rect">
            <a:avLst/>
          </a:prstGeom>
          <a:noFill/>
          <a:ln>
            <a:noFill/>
          </a:ln>
        </p:spPr>
      </p:pic>
      <p:sp>
        <p:nvSpPr>
          <p:cNvPr id="88" name="Google Shape;88;p15"/>
          <p:cNvSpPr txBox="1"/>
          <p:nvPr/>
        </p:nvSpPr>
        <p:spPr>
          <a:xfrm>
            <a:off x="76200" y="-6499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Copse"/>
                <a:ea typeface="Copse"/>
                <a:cs typeface="Copse"/>
                <a:sym typeface="Copse"/>
              </a:rPr>
              <a:t>Classroom Location</a:t>
            </a:r>
            <a:endParaRPr sz="2800">
              <a:solidFill>
                <a:srgbClr val="000000"/>
              </a:solidFill>
              <a:latin typeface="Copse"/>
              <a:ea typeface="Copse"/>
              <a:cs typeface="Copse"/>
              <a:sym typeface="Copse"/>
            </a:endParaRPr>
          </a:p>
        </p:txBody>
      </p:sp>
      <p:pic>
        <p:nvPicPr>
          <p:cNvPr id="89" name="Google Shape;89;p15"/>
          <p:cNvPicPr preferRelativeResize="0"/>
          <p:nvPr/>
        </p:nvPicPr>
        <p:blipFill rotWithShape="1">
          <a:blip r:embed="rId4">
            <a:alphaModFix/>
          </a:blip>
          <a:srcRect l="24916" t="-7043" r="65132"/>
          <a:stretch/>
        </p:blipFill>
        <p:spPr>
          <a:xfrm flipH="1">
            <a:off x="6242128" y="1026100"/>
            <a:ext cx="1215022" cy="3224750"/>
          </a:xfrm>
          <a:prstGeom prst="rect">
            <a:avLst/>
          </a:prstGeom>
          <a:noFill/>
          <a:ln>
            <a:noFill/>
          </a:ln>
        </p:spPr>
      </p:pic>
      <p:pic>
        <p:nvPicPr>
          <p:cNvPr id="90" name="Google Shape;90;p15"/>
          <p:cNvPicPr preferRelativeResize="0"/>
          <p:nvPr/>
        </p:nvPicPr>
        <p:blipFill>
          <a:blip r:embed="rId5">
            <a:alphaModFix/>
          </a:blip>
          <a:stretch>
            <a:fillRect/>
          </a:stretch>
        </p:blipFill>
        <p:spPr>
          <a:xfrm>
            <a:off x="-290219" y="1342298"/>
            <a:ext cx="1926949" cy="2277999"/>
          </a:xfrm>
          <a:prstGeom prst="rect">
            <a:avLst/>
          </a:prstGeom>
          <a:noFill/>
          <a:ln>
            <a:noFill/>
          </a:ln>
        </p:spPr>
      </p:pic>
      <p:pic>
        <p:nvPicPr>
          <p:cNvPr id="91" name="Google Shape;91;p15"/>
          <p:cNvPicPr preferRelativeResize="0"/>
          <p:nvPr/>
        </p:nvPicPr>
        <p:blipFill>
          <a:blip r:embed="rId6">
            <a:alphaModFix/>
          </a:blip>
          <a:stretch>
            <a:fillRect/>
          </a:stretch>
        </p:blipFill>
        <p:spPr>
          <a:xfrm>
            <a:off x="1930100" y="2789126"/>
            <a:ext cx="1162876" cy="1016374"/>
          </a:xfrm>
          <a:prstGeom prst="rect">
            <a:avLst/>
          </a:prstGeom>
          <a:noFill/>
          <a:ln>
            <a:noFill/>
          </a:ln>
        </p:spPr>
      </p:pic>
      <p:sp>
        <p:nvSpPr>
          <p:cNvPr id="92" name="Google Shape;92;p15"/>
          <p:cNvSpPr/>
          <p:nvPr/>
        </p:nvSpPr>
        <p:spPr>
          <a:xfrm>
            <a:off x="1193075" y="1178500"/>
            <a:ext cx="1244100" cy="784800"/>
          </a:xfrm>
          <a:prstGeom prst="wedgeEllipseCallout">
            <a:avLst>
              <a:gd name="adj1" fmla="val -49829"/>
              <a:gd name="adj2" fmla="val 59321"/>
            </a:avLst>
          </a:prstGeom>
          <a:solidFill>
            <a:srgbClr val="FFFFFF"/>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endParaRPr sz="1100" b="1">
              <a:solidFill>
                <a:schemeClr val="accent5"/>
              </a:solidFill>
              <a:latin typeface="Nunito"/>
              <a:ea typeface="Nunito"/>
              <a:cs typeface="Nunito"/>
              <a:sym typeface="Nunito"/>
            </a:endParaRPr>
          </a:p>
        </p:txBody>
      </p:sp>
      <p:sp>
        <p:nvSpPr>
          <p:cNvPr id="93" name="Google Shape;93;p15"/>
          <p:cNvSpPr txBox="1"/>
          <p:nvPr/>
        </p:nvSpPr>
        <p:spPr>
          <a:xfrm>
            <a:off x="1168175" y="1272850"/>
            <a:ext cx="1293900" cy="596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b="1">
                <a:solidFill>
                  <a:schemeClr val="accent5"/>
                </a:solidFill>
                <a:latin typeface="Nunito"/>
                <a:ea typeface="Nunito"/>
                <a:cs typeface="Nunito"/>
                <a:sym typeface="Nunito"/>
              </a:rPr>
              <a:t>I wonder what</a:t>
            </a:r>
            <a:endParaRPr sz="1100" b="1">
              <a:solidFill>
                <a:schemeClr val="accent5"/>
              </a:solidFill>
              <a:latin typeface="Nunito"/>
              <a:ea typeface="Nunito"/>
              <a:cs typeface="Nunito"/>
              <a:sym typeface="Nunito"/>
            </a:endParaRPr>
          </a:p>
          <a:p>
            <a:pPr marL="0" lvl="0" indent="0" algn="ctr" rtl="0">
              <a:lnSpc>
                <a:spcPct val="100000"/>
              </a:lnSpc>
              <a:spcBef>
                <a:spcPts val="0"/>
              </a:spcBef>
              <a:spcAft>
                <a:spcPts val="0"/>
              </a:spcAft>
              <a:buNone/>
            </a:pPr>
            <a:r>
              <a:rPr lang="en" sz="1100" b="1">
                <a:solidFill>
                  <a:schemeClr val="accent5"/>
                </a:solidFill>
                <a:latin typeface="Nunito"/>
                <a:ea typeface="Nunito"/>
                <a:cs typeface="Nunito"/>
                <a:sym typeface="Nunito"/>
              </a:rPr>
              <a:t>we will learn today!</a:t>
            </a:r>
            <a:endParaRPr sz="1100" b="1">
              <a:solidFill>
                <a:schemeClr val="accent5"/>
              </a:solidFill>
              <a:latin typeface="Nunito"/>
              <a:ea typeface="Nunito"/>
              <a:cs typeface="Nunito"/>
              <a:sym typeface="Nunito"/>
            </a:endParaRPr>
          </a:p>
        </p:txBody>
      </p:sp>
      <p:pic>
        <p:nvPicPr>
          <p:cNvPr id="94" name="Google Shape;94;p15"/>
          <p:cNvPicPr preferRelativeResize="0"/>
          <p:nvPr/>
        </p:nvPicPr>
        <p:blipFill>
          <a:blip r:embed="rId7">
            <a:alphaModFix/>
          </a:blip>
          <a:stretch>
            <a:fillRect/>
          </a:stretch>
        </p:blipFill>
        <p:spPr>
          <a:xfrm>
            <a:off x="4845250" y="527681"/>
            <a:ext cx="1162875" cy="999720"/>
          </a:xfrm>
          <a:prstGeom prst="rect">
            <a:avLst/>
          </a:prstGeom>
          <a:noFill/>
          <a:ln>
            <a:noFill/>
          </a:ln>
        </p:spPr>
      </p:pic>
      <p:pic>
        <p:nvPicPr>
          <p:cNvPr id="95" name="Google Shape;95;p15">
            <a:hlinkClick r:id="rId8"/>
          </p:cNvPr>
          <p:cNvPicPr preferRelativeResize="0"/>
          <p:nvPr/>
        </p:nvPicPr>
        <p:blipFill>
          <a:blip r:embed="rId9">
            <a:alphaModFix/>
          </a:blip>
          <a:stretch>
            <a:fillRect/>
          </a:stretch>
        </p:blipFill>
        <p:spPr>
          <a:xfrm>
            <a:off x="5001479" y="1083685"/>
            <a:ext cx="871327" cy="110258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16"/>
          <p:cNvPicPr preferRelativeResize="0"/>
          <p:nvPr/>
        </p:nvPicPr>
        <p:blipFill rotWithShape="1">
          <a:blip r:embed="rId3">
            <a:alphaModFix/>
          </a:blip>
          <a:srcRect t="-625" b="15001"/>
          <a:stretch/>
        </p:blipFill>
        <p:spPr>
          <a:xfrm>
            <a:off x="0" y="0"/>
            <a:ext cx="9144001" cy="5223099"/>
          </a:xfrm>
          <a:prstGeom prst="rect">
            <a:avLst/>
          </a:prstGeom>
          <a:noFill/>
          <a:ln>
            <a:noFill/>
          </a:ln>
        </p:spPr>
      </p:pic>
      <p:pic>
        <p:nvPicPr>
          <p:cNvPr id="101" name="Google Shape;101;p16"/>
          <p:cNvPicPr preferRelativeResize="0"/>
          <p:nvPr/>
        </p:nvPicPr>
        <p:blipFill rotWithShape="1">
          <a:blip r:embed="rId4">
            <a:alphaModFix/>
          </a:blip>
          <a:srcRect t="26212" b="16667"/>
          <a:stretch/>
        </p:blipFill>
        <p:spPr>
          <a:xfrm>
            <a:off x="0" y="0"/>
            <a:ext cx="9143999" cy="5223100"/>
          </a:xfrm>
          <a:prstGeom prst="rect">
            <a:avLst/>
          </a:prstGeom>
          <a:noFill/>
          <a:ln>
            <a:noFill/>
          </a:ln>
        </p:spPr>
      </p:pic>
      <p:pic>
        <p:nvPicPr>
          <p:cNvPr id="102" name="Google Shape;102;p16"/>
          <p:cNvPicPr preferRelativeResize="0"/>
          <p:nvPr/>
        </p:nvPicPr>
        <p:blipFill>
          <a:blip r:embed="rId5">
            <a:alphaModFix/>
          </a:blip>
          <a:stretch>
            <a:fillRect/>
          </a:stretch>
        </p:blipFill>
        <p:spPr>
          <a:xfrm>
            <a:off x="2143675" y="0"/>
            <a:ext cx="4390217" cy="4558075"/>
          </a:xfrm>
          <a:prstGeom prst="rect">
            <a:avLst/>
          </a:prstGeom>
          <a:noFill/>
          <a:ln>
            <a:noFill/>
          </a:ln>
        </p:spPr>
      </p:pic>
      <p:pic>
        <p:nvPicPr>
          <p:cNvPr id="103" name="Google Shape;103;p16"/>
          <p:cNvPicPr preferRelativeResize="0"/>
          <p:nvPr/>
        </p:nvPicPr>
        <p:blipFill>
          <a:blip r:embed="rId6">
            <a:alphaModFix/>
          </a:blip>
          <a:stretch>
            <a:fillRect/>
          </a:stretch>
        </p:blipFill>
        <p:spPr>
          <a:xfrm>
            <a:off x="5047549" y="333515"/>
            <a:ext cx="1151601" cy="1054610"/>
          </a:xfrm>
          <a:prstGeom prst="rect">
            <a:avLst/>
          </a:prstGeom>
          <a:noFill/>
          <a:ln w="9525" cap="flat" cmpd="sng">
            <a:solidFill>
              <a:srgbClr val="D9D9D9"/>
            </a:solidFill>
            <a:prstDash val="solid"/>
            <a:round/>
            <a:headEnd type="none" w="sm" len="sm"/>
            <a:tailEnd type="none" w="sm" len="sm"/>
          </a:ln>
        </p:spPr>
      </p:pic>
      <p:pic>
        <p:nvPicPr>
          <p:cNvPr id="104" name="Google Shape;104;p16"/>
          <p:cNvPicPr preferRelativeResize="0"/>
          <p:nvPr/>
        </p:nvPicPr>
        <p:blipFill>
          <a:blip r:embed="rId7">
            <a:alphaModFix/>
          </a:blip>
          <a:stretch>
            <a:fillRect/>
          </a:stretch>
        </p:blipFill>
        <p:spPr>
          <a:xfrm>
            <a:off x="3745858" y="332966"/>
            <a:ext cx="1156159" cy="1059038"/>
          </a:xfrm>
          <a:prstGeom prst="rect">
            <a:avLst/>
          </a:prstGeom>
          <a:noFill/>
          <a:ln w="9525" cap="flat" cmpd="sng">
            <a:solidFill>
              <a:srgbClr val="D9D9D9"/>
            </a:solidFill>
            <a:prstDash val="solid"/>
            <a:round/>
            <a:headEnd type="none" w="sm" len="sm"/>
            <a:tailEnd type="none" w="sm" len="sm"/>
          </a:ln>
        </p:spPr>
      </p:pic>
      <p:pic>
        <p:nvPicPr>
          <p:cNvPr id="105" name="Google Shape;105;p16"/>
          <p:cNvPicPr preferRelativeResize="0"/>
          <p:nvPr/>
        </p:nvPicPr>
        <p:blipFill>
          <a:blip r:embed="rId8">
            <a:alphaModFix/>
          </a:blip>
          <a:stretch>
            <a:fillRect/>
          </a:stretch>
        </p:blipFill>
        <p:spPr>
          <a:xfrm>
            <a:off x="2453217" y="339725"/>
            <a:ext cx="1151530" cy="1054399"/>
          </a:xfrm>
          <a:prstGeom prst="rect">
            <a:avLst/>
          </a:prstGeom>
          <a:noFill/>
          <a:ln w="9525" cap="flat" cmpd="sng">
            <a:solidFill>
              <a:srgbClr val="D9D9D9"/>
            </a:solidFill>
            <a:prstDash val="solid"/>
            <a:round/>
            <a:headEnd type="none" w="sm" len="sm"/>
            <a:tailEnd type="none" w="sm" len="sm"/>
          </a:ln>
        </p:spPr>
      </p:pic>
      <p:pic>
        <p:nvPicPr>
          <p:cNvPr id="106" name="Google Shape;106;p16"/>
          <p:cNvPicPr preferRelativeResize="0"/>
          <p:nvPr/>
        </p:nvPicPr>
        <p:blipFill>
          <a:blip r:embed="rId9">
            <a:alphaModFix/>
          </a:blip>
          <a:stretch>
            <a:fillRect/>
          </a:stretch>
        </p:blipFill>
        <p:spPr>
          <a:xfrm>
            <a:off x="2453217" y="1824305"/>
            <a:ext cx="1159850" cy="1062429"/>
          </a:xfrm>
          <a:prstGeom prst="rect">
            <a:avLst/>
          </a:prstGeom>
          <a:noFill/>
          <a:ln w="9525" cap="flat" cmpd="sng">
            <a:solidFill>
              <a:srgbClr val="D9D9D9"/>
            </a:solidFill>
            <a:prstDash val="solid"/>
            <a:round/>
            <a:headEnd type="none" w="sm" len="sm"/>
            <a:tailEnd type="none" w="sm" len="sm"/>
          </a:ln>
        </p:spPr>
      </p:pic>
      <p:pic>
        <p:nvPicPr>
          <p:cNvPr id="107" name="Google Shape;107;p16"/>
          <p:cNvPicPr preferRelativeResize="0"/>
          <p:nvPr/>
        </p:nvPicPr>
        <p:blipFill>
          <a:blip r:embed="rId10">
            <a:alphaModFix/>
          </a:blip>
          <a:stretch>
            <a:fillRect/>
          </a:stretch>
        </p:blipFill>
        <p:spPr>
          <a:xfrm>
            <a:off x="5047548" y="1824305"/>
            <a:ext cx="1151602" cy="1054948"/>
          </a:xfrm>
          <a:prstGeom prst="rect">
            <a:avLst/>
          </a:prstGeom>
          <a:noFill/>
          <a:ln w="9525" cap="flat" cmpd="sng">
            <a:solidFill>
              <a:srgbClr val="D9D9D9"/>
            </a:solidFill>
            <a:prstDash val="solid"/>
            <a:round/>
            <a:headEnd type="none" w="sm" len="sm"/>
            <a:tailEnd type="none" w="sm" len="sm"/>
          </a:ln>
        </p:spPr>
      </p:pic>
      <p:pic>
        <p:nvPicPr>
          <p:cNvPr id="108" name="Google Shape;108;p16"/>
          <p:cNvPicPr preferRelativeResize="0"/>
          <p:nvPr/>
        </p:nvPicPr>
        <p:blipFill>
          <a:blip r:embed="rId11">
            <a:alphaModFix/>
          </a:blip>
          <a:stretch>
            <a:fillRect/>
          </a:stretch>
        </p:blipFill>
        <p:spPr>
          <a:xfrm>
            <a:off x="3748137" y="1824305"/>
            <a:ext cx="1151600" cy="1059763"/>
          </a:xfrm>
          <a:prstGeom prst="rect">
            <a:avLst/>
          </a:prstGeom>
          <a:noFill/>
          <a:ln w="9525" cap="flat" cmpd="sng">
            <a:solidFill>
              <a:srgbClr val="D9D9D9"/>
            </a:solidFill>
            <a:prstDash val="solid"/>
            <a:round/>
            <a:headEnd type="none" w="sm" len="sm"/>
            <a:tailEnd type="none" w="sm" len="sm"/>
          </a:ln>
        </p:spPr>
      </p:pic>
      <p:pic>
        <p:nvPicPr>
          <p:cNvPr id="109" name="Google Shape;109;p16"/>
          <p:cNvPicPr preferRelativeResize="0"/>
          <p:nvPr/>
        </p:nvPicPr>
        <p:blipFill>
          <a:blip r:embed="rId12">
            <a:alphaModFix/>
          </a:blip>
          <a:stretch>
            <a:fillRect/>
          </a:stretch>
        </p:blipFill>
        <p:spPr>
          <a:xfrm>
            <a:off x="5034802" y="3183725"/>
            <a:ext cx="1164349" cy="1071194"/>
          </a:xfrm>
          <a:prstGeom prst="rect">
            <a:avLst/>
          </a:prstGeom>
          <a:noFill/>
          <a:ln w="9525" cap="flat" cmpd="sng">
            <a:solidFill>
              <a:srgbClr val="D9D9D9"/>
            </a:solidFill>
            <a:prstDash val="solid"/>
            <a:round/>
            <a:headEnd type="none" w="sm" len="sm"/>
            <a:tailEnd type="none" w="sm" len="sm"/>
          </a:ln>
        </p:spPr>
      </p:pic>
      <p:pic>
        <p:nvPicPr>
          <p:cNvPr id="110" name="Google Shape;110;p16"/>
          <p:cNvPicPr preferRelativeResize="0"/>
          <p:nvPr/>
        </p:nvPicPr>
        <p:blipFill>
          <a:blip r:embed="rId13">
            <a:alphaModFix/>
          </a:blip>
          <a:stretch>
            <a:fillRect/>
          </a:stretch>
        </p:blipFill>
        <p:spPr>
          <a:xfrm>
            <a:off x="3748134" y="3189589"/>
            <a:ext cx="1151606" cy="1059464"/>
          </a:xfrm>
          <a:prstGeom prst="rect">
            <a:avLst/>
          </a:prstGeom>
          <a:noFill/>
          <a:ln w="9525" cap="flat" cmpd="sng">
            <a:solidFill>
              <a:srgbClr val="D9D9D9"/>
            </a:solidFill>
            <a:prstDash val="solid"/>
            <a:round/>
            <a:headEnd type="none" w="sm" len="sm"/>
            <a:tailEnd type="none" w="sm" len="sm"/>
          </a:ln>
        </p:spPr>
      </p:pic>
      <p:pic>
        <p:nvPicPr>
          <p:cNvPr id="111" name="Google Shape;111;p16"/>
          <p:cNvPicPr preferRelativeResize="0"/>
          <p:nvPr/>
        </p:nvPicPr>
        <p:blipFill>
          <a:blip r:embed="rId14">
            <a:alphaModFix/>
          </a:blip>
          <a:stretch>
            <a:fillRect/>
          </a:stretch>
        </p:blipFill>
        <p:spPr>
          <a:xfrm>
            <a:off x="2453217" y="3192125"/>
            <a:ext cx="1151600" cy="1054395"/>
          </a:xfrm>
          <a:prstGeom prst="rect">
            <a:avLst/>
          </a:prstGeom>
          <a:noFill/>
          <a:ln w="9525" cap="flat" cmpd="sng">
            <a:solidFill>
              <a:srgbClr val="D9D9D9"/>
            </a:solidFill>
            <a:prstDash val="solid"/>
            <a:round/>
            <a:headEnd type="none" w="sm" len="sm"/>
            <a:tailEnd type="none" w="sm" len="sm"/>
          </a:ln>
        </p:spPr>
      </p:pic>
      <p:pic>
        <p:nvPicPr>
          <p:cNvPr id="112" name="Google Shape;112;p16"/>
          <p:cNvPicPr preferRelativeResize="0"/>
          <p:nvPr/>
        </p:nvPicPr>
        <p:blipFill>
          <a:blip r:embed="rId15">
            <a:alphaModFix/>
          </a:blip>
          <a:stretch>
            <a:fillRect/>
          </a:stretch>
        </p:blipFill>
        <p:spPr>
          <a:xfrm>
            <a:off x="567100" y="4204400"/>
            <a:ext cx="1803325" cy="670800"/>
          </a:xfrm>
          <a:prstGeom prst="rect">
            <a:avLst/>
          </a:prstGeom>
          <a:noFill/>
          <a:ln>
            <a:noFill/>
          </a:ln>
        </p:spPr>
      </p:pic>
      <p:sp>
        <p:nvSpPr>
          <p:cNvPr id="113" name="Google Shape;113;p16"/>
          <p:cNvSpPr txBox="1"/>
          <p:nvPr/>
        </p:nvSpPr>
        <p:spPr>
          <a:xfrm>
            <a:off x="1103600" y="4395938"/>
            <a:ext cx="1055400" cy="28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err="1">
                <a:latin typeface="Nunito"/>
                <a:ea typeface="Nunito"/>
                <a:cs typeface="Nunito"/>
                <a:sym typeface="Nunito"/>
              </a:rPr>
              <a:t>Curioso</a:t>
            </a:r>
            <a:r>
              <a:rPr lang="en" sz="1800" dirty="0">
                <a:latin typeface="Nunito"/>
                <a:ea typeface="Nunito"/>
                <a:cs typeface="Nunito"/>
                <a:sym typeface="Nunito"/>
              </a:rPr>
              <a:t>!</a:t>
            </a:r>
            <a:endParaRPr sz="1800" dirty="0">
              <a:latin typeface="Nunito"/>
              <a:ea typeface="Nunito"/>
              <a:cs typeface="Nunito"/>
              <a:sym typeface="Nunito"/>
            </a:endParaRPr>
          </a:p>
        </p:txBody>
      </p:sp>
      <p:pic>
        <p:nvPicPr>
          <p:cNvPr id="114" name="Google Shape;114;p16"/>
          <p:cNvPicPr preferRelativeResize="0"/>
          <p:nvPr/>
        </p:nvPicPr>
        <p:blipFill>
          <a:blip r:embed="rId16">
            <a:alphaModFix/>
          </a:blip>
          <a:stretch>
            <a:fillRect/>
          </a:stretch>
        </p:blipFill>
        <p:spPr>
          <a:xfrm flipH="1">
            <a:off x="7276224" y="557846"/>
            <a:ext cx="2172576" cy="2568380"/>
          </a:xfrm>
          <a:prstGeom prst="rect">
            <a:avLst/>
          </a:prstGeom>
          <a:noFill/>
          <a:ln>
            <a:noFill/>
          </a:ln>
        </p:spPr>
      </p:pic>
      <p:sp>
        <p:nvSpPr>
          <p:cNvPr id="115" name="Google Shape;115;p16"/>
          <p:cNvSpPr/>
          <p:nvPr/>
        </p:nvSpPr>
        <p:spPr>
          <a:xfrm>
            <a:off x="6357680" y="229176"/>
            <a:ext cx="1653000" cy="1042800"/>
          </a:xfrm>
          <a:prstGeom prst="wedgeEllipseCallout">
            <a:avLst>
              <a:gd name="adj1" fmla="val 44028"/>
              <a:gd name="adj2" fmla="val 59810"/>
            </a:avLst>
          </a:prstGeom>
          <a:solidFill>
            <a:srgbClr val="FFFFFF"/>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endParaRPr sz="1100" b="1">
              <a:solidFill>
                <a:schemeClr val="accent5"/>
              </a:solidFill>
              <a:latin typeface="Nunito"/>
              <a:ea typeface="Nunito"/>
              <a:cs typeface="Nunito"/>
              <a:sym typeface="Nunito"/>
            </a:endParaRPr>
          </a:p>
        </p:txBody>
      </p:sp>
      <p:sp>
        <p:nvSpPr>
          <p:cNvPr id="116" name="Google Shape;116;p16"/>
          <p:cNvSpPr txBox="1"/>
          <p:nvPr/>
        </p:nvSpPr>
        <p:spPr>
          <a:xfrm>
            <a:off x="6324675" y="229175"/>
            <a:ext cx="1719000" cy="10428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1500" b="1">
                <a:solidFill>
                  <a:schemeClr val="accent5"/>
                </a:solidFill>
                <a:latin typeface="Nunito"/>
                <a:ea typeface="Nunito"/>
                <a:cs typeface="Nunito"/>
                <a:sym typeface="Nunito"/>
              </a:rPr>
              <a:t>Let’s pick a </a:t>
            </a:r>
            <a:endParaRPr sz="1500" b="1">
              <a:solidFill>
                <a:schemeClr val="accent5"/>
              </a:solidFill>
              <a:latin typeface="Nunito"/>
              <a:ea typeface="Nunito"/>
              <a:cs typeface="Nunito"/>
              <a:sym typeface="Nunito"/>
            </a:endParaRPr>
          </a:p>
          <a:p>
            <a:pPr marL="0" lvl="0" indent="0" algn="ctr" rtl="0">
              <a:lnSpc>
                <a:spcPct val="115000"/>
              </a:lnSpc>
              <a:spcBef>
                <a:spcPts val="0"/>
              </a:spcBef>
              <a:spcAft>
                <a:spcPts val="0"/>
              </a:spcAft>
              <a:buClr>
                <a:schemeClr val="dk1"/>
              </a:buClr>
              <a:buSzPts val="1100"/>
              <a:buFont typeface="Arial"/>
              <a:buNone/>
            </a:pPr>
            <a:r>
              <a:rPr lang="en" sz="1500" b="1">
                <a:solidFill>
                  <a:schemeClr val="accent5"/>
                </a:solidFill>
                <a:latin typeface="Nunito"/>
                <a:ea typeface="Nunito"/>
                <a:cs typeface="Nunito"/>
                <a:sym typeface="Nunito"/>
              </a:rPr>
              <a:t>book to read!</a:t>
            </a:r>
            <a:endParaRPr sz="1500" b="1">
              <a:solidFill>
                <a:schemeClr val="accent5"/>
              </a:solidFill>
              <a:latin typeface="Nunito"/>
              <a:ea typeface="Nunito"/>
              <a:cs typeface="Nunito"/>
              <a:sym typeface="Nunito"/>
            </a:endParaRPr>
          </a:p>
        </p:txBody>
      </p:sp>
      <p:pic>
        <p:nvPicPr>
          <p:cNvPr id="117" name="Google Shape;117;p16"/>
          <p:cNvPicPr preferRelativeResize="0"/>
          <p:nvPr/>
        </p:nvPicPr>
        <p:blipFill>
          <a:blip r:embed="rId17">
            <a:alphaModFix/>
          </a:blip>
          <a:stretch>
            <a:fillRect/>
          </a:stretch>
        </p:blipFill>
        <p:spPr>
          <a:xfrm flipH="1">
            <a:off x="591624" y="2582425"/>
            <a:ext cx="1420497" cy="1730650"/>
          </a:xfrm>
          <a:prstGeom prst="rect">
            <a:avLst/>
          </a:prstGeom>
          <a:noFill/>
          <a:ln>
            <a:noFill/>
          </a:ln>
        </p:spPr>
      </p:pic>
      <p:pic>
        <p:nvPicPr>
          <p:cNvPr id="118" name="Google Shape;118;p16"/>
          <p:cNvPicPr preferRelativeResize="0"/>
          <p:nvPr/>
        </p:nvPicPr>
        <p:blipFill>
          <a:blip r:embed="rId18">
            <a:alphaModFix/>
          </a:blip>
          <a:stretch>
            <a:fillRect/>
          </a:stretch>
        </p:blipFill>
        <p:spPr>
          <a:xfrm>
            <a:off x="118325" y="332963"/>
            <a:ext cx="1614363" cy="1401625"/>
          </a:xfrm>
          <a:prstGeom prst="rect">
            <a:avLst/>
          </a:prstGeom>
          <a:noFill/>
          <a:ln>
            <a:noFill/>
          </a:ln>
        </p:spPr>
      </p:pic>
      <p:pic>
        <p:nvPicPr>
          <p:cNvPr id="119" name="Google Shape;119;p16"/>
          <p:cNvPicPr preferRelativeResize="0"/>
          <p:nvPr/>
        </p:nvPicPr>
        <p:blipFill>
          <a:blip r:embed="rId19">
            <a:alphaModFix/>
          </a:blip>
          <a:stretch>
            <a:fillRect/>
          </a:stretch>
        </p:blipFill>
        <p:spPr>
          <a:xfrm>
            <a:off x="6728710" y="2760695"/>
            <a:ext cx="1169415" cy="657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p:nvPr/>
        </p:nvSpPr>
        <p:spPr>
          <a:xfrm>
            <a:off x="76200" y="-6499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000000"/>
                </a:solidFill>
                <a:latin typeface="Copse"/>
                <a:ea typeface="Copse"/>
                <a:cs typeface="Copse"/>
                <a:sym typeface="Copse"/>
              </a:rPr>
              <a:t>Bookerton Map</a:t>
            </a:r>
            <a:endParaRPr sz="2800">
              <a:solidFill>
                <a:srgbClr val="000000"/>
              </a:solidFill>
              <a:latin typeface="Copse"/>
              <a:ea typeface="Copse"/>
              <a:cs typeface="Copse"/>
              <a:sym typeface="Copse"/>
            </a:endParaRPr>
          </a:p>
        </p:txBody>
      </p:sp>
      <p:pic>
        <p:nvPicPr>
          <p:cNvPr id="125" name="Google Shape;125;p17"/>
          <p:cNvPicPr preferRelativeResize="0"/>
          <p:nvPr/>
        </p:nvPicPr>
        <p:blipFill rotWithShape="1">
          <a:blip r:embed="rId3">
            <a:alphaModFix/>
          </a:blip>
          <a:srcRect l="14025" r="24268"/>
          <a:stretch/>
        </p:blipFill>
        <p:spPr>
          <a:xfrm>
            <a:off x="0" y="0"/>
            <a:ext cx="9144010" cy="5143500"/>
          </a:xfrm>
          <a:prstGeom prst="rect">
            <a:avLst/>
          </a:prstGeom>
          <a:noFill/>
          <a:ln>
            <a:noFill/>
          </a:ln>
        </p:spPr>
      </p:pic>
      <p:pic>
        <p:nvPicPr>
          <p:cNvPr id="126" name="Google Shape;126;p17"/>
          <p:cNvPicPr preferRelativeResize="0"/>
          <p:nvPr/>
        </p:nvPicPr>
        <p:blipFill>
          <a:blip r:embed="rId4">
            <a:alphaModFix/>
          </a:blip>
          <a:stretch>
            <a:fillRect/>
          </a:stretch>
        </p:blipFill>
        <p:spPr>
          <a:xfrm>
            <a:off x="641860" y="703550"/>
            <a:ext cx="1940642" cy="3003551"/>
          </a:xfrm>
          <a:prstGeom prst="rect">
            <a:avLst/>
          </a:prstGeom>
          <a:noFill/>
          <a:ln>
            <a:noFill/>
          </a:ln>
        </p:spPr>
      </p:pic>
      <p:pic>
        <p:nvPicPr>
          <p:cNvPr id="127" name="Google Shape;127;p17"/>
          <p:cNvPicPr preferRelativeResize="0"/>
          <p:nvPr/>
        </p:nvPicPr>
        <p:blipFill>
          <a:blip r:embed="rId5">
            <a:alphaModFix/>
          </a:blip>
          <a:stretch>
            <a:fillRect/>
          </a:stretch>
        </p:blipFill>
        <p:spPr>
          <a:xfrm>
            <a:off x="5736600" y="2755725"/>
            <a:ext cx="1173525" cy="1649500"/>
          </a:xfrm>
          <a:prstGeom prst="rect">
            <a:avLst/>
          </a:prstGeom>
          <a:noFill/>
          <a:ln>
            <a:noFill/>
          </a:ln>
        </p:spPr>
      </p:pic>
      <p:pic>
        <p:nvPicPr>
          <p:cNvPr id="128" name="Google Shape;128;p17"/>
          <p:cNvPicPr preferRelativeResize="0"/>
          <p:nvPr/>
        </p:nvPicPr>
        <p:blipFill>
          <a:blip r:embed="rId6">
            <a:alphaModFix/>
          </a:blip>
          <a:stretch>
            <a:fillRect/>
          </a:stretch>
        </p:blipFill>
        <p:spPr>
          <a:xfrm>
            <a:off x="7150928" y="325925"/>
            <a:ext cx="1940649" cy="2621839"/>
          </a:xfrm>
          <a:prstGeom prst="rect">
            <a:avLst/>
          </a:prstGeom>
          <a:noFill/>
          <a:ln>
            <a:noFill/>
          </a:ln>
        </p:spPr>
      </p:pic>
      <p:sp>
        <p:nvSpPr>
          <p:cNvPr id="129" name="Google Shape;129;p17"/>
          <p:cNvSpPr/>
          <p:nvPr/>
        </p:nvSpPr>
        <p:spPr>
          <a:xfrm>
            <a:off x="2153400" y="269400"/>
            <a:ext cx="1244100" cy="784800"/>
          </a:xfrm>
          <a:prstGeom prst="wedgeEllipseCallout">
            <a:avLst>
              <a:gd name="adj1" fmla="val -49829"/>
              <a:gd name="adj2" fmla="val 59321"/>
            </a:avLst>
          </a:prstGeom>
          <a:solidFill>
            <a:srgbClr val="FFFFFF"/>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endParaRPr sz="1100" b="1">
              <a:solidFill>
                <a:schemeClr val="accent5"/>
              </a:solidFill>
              <a:latin typeface="Nunito"/>
              <a:ea typeface="Nunito"/>
              <a:cs typeface="Nunito"/>
              <a:sym typeface="Nunito"/>
            </a:endParaRPr>
          </a:p>
        </p:txBody>
      </p:sp>
      <p:sp>
        <p:nvSpPr>
          <p:cNvPr id="130" name="Google Shape;130;p17"/>
          <p:cNvSpPr txBox="1"/>
          <p:nvPr/>
        </p:nvSpPr>
        <p:spPr>
          <a:xfrm>
            <a:off x="2128500" y="325925"/>
            <a:ext cx="1293900" cy="596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b="1">
                <a:solidFill>
                  <a:schemeClr val="accent5"/>
                </a:solidFill>
                <a:latin typeface="Nunito"/>
                <a:ea typeface="Nunito"/>
                <a:cs typeface="Nunito"/>
                <a:sym typeface="Nunito"/>
              </a:rPr>
              <a:t>Did you </a:t>
            </a:r>
            <a:endParaRPr sz="1100" b="1">
              <a:solidFill>
                <a:schemeClr val="accent5"/>
              </a:solidFill>
              <a:latin typeface="Nunito"/>
              <a:ea typeface="Nunito"/>
              <a:cs typeface="Nunito"/>
              <a:sym typeface="Nunito"/>
            </a:endParaRPr>
          </a:p>
          <a:p>
            <a:pPr marL="0" lvl="0" indent="0" algn="ctr" rtl="0">
              <a:lnSpc>
                <a:spcPct val="100000"/>
              </a:lnSpc>
              <a:spcBef>
                <a:spcPts val="0"/>
              </a:spcBef>
              <a:spcAft>
                <a:spcPts val="0"/>
              </a:spcAft>
              <a:buNone/>
            </a:pPr>
            <a:r>
              <a:rPr lang="en" sz="1100" b="1">
                <a:solidFill>
                  <a:schemeClr val="accent5"/>
                </a:solidFill>
                <a:latin typeface="Nunito"/>
                <a:ea typeface="Nunito"/>
                <a:cs typeface="Nunito"/>
                <a:sym typeface="Nunito"/>
              </a:rPr>
              <a:t>Bring a book with you?</a:t>
            </a:r>
            <a:endParaRPr sz="1100" b="1">
              <a:solidFill>
                <a:schemeClr val="accent5"/>
              </a:solidFill>
              <a:latin typeface="Nunito"/>
              <a:ea typeface="Nunito"/>
              <a:cs typeface="Nunito"/>
              <a:sym typeface="Nunito"/>
            </a:endParaRPr>
          </a:p>
        </p:txBody>
      </p:sp>
      <p:pic>
        <p:nvPicPr>
          <p:cNvPr id="131" name="Google Shape;131;p17"/>
          <p:cNvPicPr preferRelativeResize="0"/>
          <p:nvPr/>
        </p:nvPicPr>
        <p:blipFill>
          <a:blip r:embed="rId7">
            <a:alphaModFix/>
          </a:blip>
          <a:stretch>
            <a:fillRect/>
          </a:stretch>
        </p:blipFill>
        <p:spPr>
          <a:xfrm>
            <a:off x="5870900" y="2036800"/>
            <a:ext cx="832671" cy="745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18"/>
          <p:cNvPicPr preferRelativeResize="0"/>
          <p:nvPr/>
        </p:nvPicPr>
        <p:blipFill rotWithShape="1">
          <a:blip r:embed="rId3">
            <a:alphaModFix/>
          </a:blip>
          <a:srcRect l="4665" r="1648"/>
          <a:stretch/>
        </p:blipFill>
        <p:spPr>
          <a:xfrm>
            <a:off x="0" y="0"/>
            <a:ext cx="9144000" cy="5143500"/>
          </a:xfrm>
          <a:prstGeom prst="rect">
            <a:avLst/>
          </a:prstGeom>
          <a:noFill/>
          <a:ln>
            <a:noFill/>
          </a:ln>
        </p:spPr>
      </p:pic>
      <p:sp>
        <p:nvSpPr>
          <p:cNvPr id="137" name="Google Shape;137;p18"/>
          <p:cNvSpPr txBox="1"/>
          <p:nvPr/>
        </p:nvSpPr>
        <p:spPr>
          <a:xfrm>
            <a:off x="76200" y="-6499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Copse"/>
                <a:ea typeface="Copse"/>
                <a:cs typeface="Copse"/>
                <a:sym typeface="Copse"/>
              </a:rPr>
              <a:t>Cafe Location</a:t>
            </a:r>
            <a:endParaRPr sz="2800">
              <a:solidFill>
                <a:srgbClr val="000000"/>
              </a:solidFill>
              <a:latin typeface="Copse"/>
              <a:ea typeface="Copse"/>
              <a:cs typeface="Copse"/>
              <a:sym typeface="Copse"/>
            </a:endParaRPr>
          </a:p>
        </p:txBody>
      </p:sp>
      <p:pic>
        <p:nvPicPr>
          <p:cNvPr id="138" name="Google Shape;138;p18"/>
          <p:cNvPicPr preferRelativeResize="0"/>
          <p:nvPr/>
        </p:nvPicPr>
        <p:blipFill>
          <a:blip r:embed="rId4">
            <a:alphaModFix/>
          </a:blip>
          <a:stretch>
            <a:fillRect/>
          </a:stretch>
        </p:blipFill>
        <p:spPr>
          <a:xfrm>
            <a:off x="3193975" y="1906999"/>
            <a:ext cx="1244100" cy="1786924"/>
          </a:xfrm>
          <a:prstGeom prst="rect">
            <a:avLst/>
          </a:prstGeom>
          <a:noFill/>
          <a:ln>
            <a:noFill/>
          </a:ln>
        </p:spPr>
      </p:pic>
      <p:pic>
        <p:nvPicPr>
          <p:cNvPr id="139" name="Google Shape;139;p18"/>
          <p:cNvPicPr preferRelativeResize="0"/>
          <p:nvPr/>
        </p:nvPicPr>
        <p:blipFill rotWithShape="1">
          <a:blip r:embed="rId5">
            <a:alphaModFix/>
          </a:blip>
          <a:srcRect l="-1086" t="-12416" r="89575" b="55849"/>
          <a:stretch/>
        </p:blipFill>
        <p:spPr>
          <a:xfrm flipH="1">
            <a:off x="7007303" y="0"/>
            <a:ext cx="1873451" cy="2271373"/>
          </a:xfrm>
          <a:prstGeom prst="rect">
            <a:avLst/>
          </a:prstGeom>
          <a:noFill/>
          <a:ln>
            <a:noFill/>
          </a:ln>
        </p:spPr>
      </p:pic>
      <p:sp>
        <p:nvSpPr>
          <p:cNvPr id="140" name="Google Shape;140;p18"/>
          <p:cNvSpPr/>
          <p:nvPr/>
        </p:nvSpPr>
        <p:spPr>
          <a:xfrm>
            <a:off x="5968625" y="603425"/>
            <a:ext cx="1244100" cy="784800"/>
          </a:xfrm>
          <a:prstGeom prst="wedgeEllipseCallout">
            <a:avLst>
              <a:gd name="adj1" fmla="val 44028"/>
              <a:gd name="adj2" fmla="val 59810"/>
            </a:avLst>
          </a:prstGeom>
          <a:solidFill>
            <a:srgbClr val="FFFFFF"/>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endParaRPr sz="1100" b="1">
              <a:solidFill>
                <a:schemeClr val="accent5"/>
              </a:solidFill>
              <a:latin typeface="Nunito"/>
              <a:ea typeface="Nunito"/>
              <a:cs typeface="Nunito"/>
              <a:sym typeface="Nunito"/>
            </a:endParaRPr>
          </a:p>
        </p:txBody>
      </p:sp>
      <p:sp>
        <p:nvSpPr>
          <p:cNvPr id="141" name="Google Shape;141;p18"/>
          <p:cNvSpPr txBox="1"/>
          <p:nvPr/>
        </p:nvSpPr>
        <p:spPr>
          <a:xfrm>
            <a:off x="5943725" y="621575"/>
            <a:ext cx="1293900" cy="766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100" b="1">
                <a:solidFill>
                  <a:schemeClr val="accent5"/>
                </a:solidFill>
                <a:latin typeface="Nunito"/>
                <a:ea typeface="Nunito"/>
                <a:cs typeface="Nunito"/>
                <a:sym typeface="Nunito"/>
              </a:rPr>
              <a:t>Gosh! I need</a:t>
            </a:r>
            <a:endParaRPr sz="1100" b="1">
              <a:solidFill>
                <a:schemeClr val="accent5"/>
              </a:solidFill>
              <a:latin typeface="Nunito"/>
              <a:ea typeface="Nunito"/>
              <a:cs typeface="Nunito"/>
              <a:sym typeface="Nunito"/>
            </a:endParaRPr>
          </a:p>
          <a:p>
            <a:pPr marL="0" lvl="0" indent="0" algn="ctr" rtl="0">
              <a:lnSpc>
                <a:spcPct val="100000"/>
              </a:lnSpc>
              <a:spcBef>
                <a:spcPts val="0"/>
              </a:spcBef>
              <a:spcAft>
                <a:spcPts val="0"/>
              </a:spcAft>
              <a:buNone/>
            </a:pPr>
            <a:r>
              <a:rPr lang="en" sz="1100" b="1">
                <a:solidFill>
                  <a:schemeClr val="accent5"/>
                </a:solidFill>
                <a:latin typeface="Nunito"/>
                <a:ea typeface="Nunito"/>
                <a:cs typeface="Nunito"/>
                <a:sym typeface="Nunito"/>
              </a:rPr>
              <a:t>books for my shelves.</a:t>
            </a:r>
            <a:endParaRPr sz="1100" b="1">
              <a:solidFill>
                <a:schemeClr val="accent5"/>
              </a:solidFill>
              <a:latin typeface="Nunito"/>
              <a:ea typeface="Nunito"/>
              <a:cs typeface="Nunito"/>
              <a:sym typeface="Nunito"/>
            </a:endParaRPr>
          </a:p>
        </p:txBody>
      </p:sp>
      <p:pic>
        <p:nvPicPr>
          <p:cNvPr id="142" name="Google Shape;142;p18"/>
          <p:cNvPicPr preferRelativeResize="0"/>
          <p:nvPr/>
        </p:nvPicPr>
        <p:blipFill>
          <a:blip r:embed="rId6">
            <a:alphaModFix/>
          </a:blip>
          <a:stretch>
            <a:fillRect/>
          </a:stretch>
        </p:blipFill>
        <p:spPr>
          <a:xfrm>
            <a:off x="2135000" y="528716"/>
            <a:ext cx="559150" cy="511909"/>
          </a:xfrm>
          <a:prstGeom prst="rect">
            <a:avLst/>
          </a:prstGeom>
          <a:noFill/>
          <a:ln w="9525" cap="flat" cmpd="sng">
            <a:solidFill>
              <a:srgbClr val="D9D9D9"/>
            </a:solidFill>
            <a:prstDash val="solid"/>
            <a:round/>
            <a:headEnd type="none" w="sm" len="sm"/>
            <a:tailEnd type="none" w="sm" len="sm"/>
          </a:ln>
        </p:spPr>
      </p:pic>
      <p:pic>
        <p:nvPicPr>
          <p:cNvPr id="143" name="Google Shape;143;p18"/>
          <p:cNvPicPr preferRelativeResize="0"/>
          <p:nvPr/>
        </p:nvPicPr>
        <p:blipFill rotWithShape="1">
          <a:blip r:embed="rId7">
            <a:alphaModFix/>
          </a:blip>
          <a:srcRect t="5758"/>
          <a:stretch/>
        </p:blipFill>
        <p:spPr>
          <a:xfrm>
            <a:off x="1469175" y="1164625"/>
            <a:ext cx="579023" cy="547861"/>
          </a:xfrm>
          <a:prstGeom prst="rect">
            <a:avLst/>
          </a:prstGeom>
          <a:noFill/>
          <a:ln w="9525" cap="flat" cmpd="sng">
            <a:solidFill>
              <a:srgbClr val="D9D9D9"/>
            </a:solidFill>
            <a:prstDash val="solid"/>
            <a:round/>
            <a:headEnd type="none" w="sm" len="sm"/>
            <a:tailEnd type="none" w="sm" len="sm"/>
          </a:ln>
        </p:spPr>
      </p:pic>
      <p:pic>
        <p:nvPicPr>
          <p:cNvPr id="144" name="Google Shape;144;p18"/>
          <p:cNvPicPr preferRelativeResize="0"/>
          <p:nvPr/>
        </p:nvPicPr>
        <p:blipFill>
          <a:blip r:embed="rId8">
            <a:alphaModFix/>
          </a:blip>
          <a:stretch>
            <a:fillRect/>
          </a:stretch>
        </p:blipFill>
        <p:spPr>
          <a:xfrm flipH="1">
            <a:off x="876652" y="1625300"/>
            <a:ext cx="2052124" cy="3176099"/>
          </a:xfrm>
          <a:prstGeom prst="rect">
            <a:avLst/>
          </a:prstGeom>
          <a:noFill/>
          <a:ln>
            <a:noFill/>
          </a:ln>
        </p:spPr>
      </p:pic>
      <p:pic>
        <p:nvPicPr>
          <p:cNvPr id="145" name="Google Shape;145;p18"/>
          <p:cNvPicPr preferRelativeResize="0"/>
          <p:nvPr/>
        </p:nvPicPr>
        <p:blipFill>
          <a:blip r:embed="rId9">
            <a:alphaModFix/>
          </a:blip>
          <a:stretch>
            <a:fillRect/>
          </a:stretch>
        </p:blipFill>
        <p:spPr>
          <a:xfrm>
            <a:off x="1488728" y="556025"/>
            <a:ext cx="559473" cy="512227"/>
          </a:xfrm>
          <a:prstGeom prst="rect">
            <a:avLst/>
          </a:prstGeom>
          <a:noFill/>
          <a:ln w="9525" cap="flat" cmpd="sng">
            <a:solidFill>
              <a:srgbClr val="D9D9D9"/>
            </a:solidFill>
            <a:prstDash val="solid"/>
            <a:round/>
            <a:headEnd type="none" w="sm" len="sm"/>
            <a:tailEnd type="none" w="sm" len="sm"/>
          </a:ln>
        </p:spPr>
      </p:pic>
      <p:pic>
        <p:nvPicPr>
          <p:cNvPr id="146" name="Google Shape;146;p18"/>
          <p:cNvPicPr preferRelativeResize="0"/>
          <p:nvPr/>
        </p:nvPicPr>
        <p:blipFill>
          <a:blip r:embed="rId10">
            <a:alphaModFix/>
          </a:blip>
          <a:stretch>
            <a:fillRect/>
          </a:stretch>
        </p:blipFill>
        <p:spPr>
          <a:xfrm>
            <a:off x="2273300" y="1817669"/>
            <a:ext cx="559150" cy="512225"/>
          </a:xfrm>
          <a:prstGeom prst="rect">
            <a:avLst/>
          </a:prstGeom>
          <a:noFill/>
          <a:ln w="9525" cap="flat" cmpd="sng">
            <a:solidFill>
              <a:srgbClr val="D9D9D9"/>
            </a:solidFill>
            <a:prstDash val="solid"/>
            <a:round/>
            <a:headEnd type="none" w="sm" len="sm"/>
            <a:tailEnd type="none" w="sm" len="sm"/>
          </a:ln>
        </p:spPr>
      </p:pic>
      <p:pic>
        <p:nvPicPr>
          <p:cNvPr id="147" name="Google Shape;147;p18"/>
          <p:cNvPicPr preferRelativeResize="0"/>
          <p:nvPr/>
        </p:nvPicPr>
        <p:blipFill>
          <a:blip r:embed="rId11">
            <a:alphaModFix/>
          </a:blip>
          <a:stretch>
            <a:fillRect/>
          </a:stretch>
        </p:blipFill>
        <p:spPr>
          <a:xfrm>
            <a:off x="2125062" y="1164625"/>
            <a:ext cx="579025" cy="529052"/>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9"/>
          <p:cNvSpPr txBox="1"/>
          <p:nvPr/>
        </p:nvSpPr>
        <p:spPr>
          <a:xfrm>
            <a:off x="76200" y="-6499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Copse"/>
                <a:ea typeface="Copse"/>
                <a:cs typeface="Copse"/>
                <a:sym typeface="Copse"/>
              </a:rPr>
              <a:t>Home Location</a:t>
            </a:r>
            <a:endParaRPr sz="2800">
              <a:solidFill>
                <a:srgbClr val="000000"/>
              </a:solidFill>
              <a:latin typeface="Copse"/>
              <a:ea typeface="Copse"/>
              <a:cs typeface="Copse"/>
              <a:sym typeface="Copse"/>
            </a:endParaRPr>
          </a:p>
        </p:txBody>
      </p:sp>
      <p:pic>
        <p:nvPicPr>
          <p:cNvPr id="153" name="Google Shape;153;p19"/>
          <p:cNvPicPr preferRelativeResize="0"/>
          <p:nvPr/>
        </p:nvPicPr>
        <p:blipFill rotWithShape="1">
          <a:blip r:embed="rId3">
            <a:alphaModFix/>
          </a:blip>
          <a:srcRect l="1455" r="34438"/>
          <a:stretch/>
        </p:blipFill>
        <p:spPr>
          <a:xfrm>
            <a:off x="-79350" y="-77227"/>
            <a:ext cx="9223351" cy="5220724"/>
          </a:xfrm>
          <a:prstGeom prst="rect">
            <a:avLst/>
          </a:prstGeom>
          <a:noFill/>
          <a:ln>
            <a:noFill/>
          </a:ln>
        </p:spPr>
      </p:pic>
      <p:pic>
        <p:nvPicPr>
          <p:cNvPr id="154" name="Google Shape;154;p19"/>
          <p:cNvPicPr preferRelativeResize="0"/>
          <p:nvPr/>
        </p:nvPicPr>
        <p:blipFill>
          <a:blip r:embed="rId4">
            <a:alphaModFix/>
          </a:blip>
          <a:stretch>
            <a:fillRect/>
          </a:stretch>
        </p:blipFill>
        <p:spPr>
          <a:xfrm>
            <a:off x="4255550" y="551150"/>
            <a:ext cx="2805274" cy="3786775"/>
          </a:xfrm>
          <a:prstGeom prst="rect">
            <a:avLst/>
          </a:prstGeom>
          <a:noFill/>
          <a:ln>
            <a:noFill/>
          </a:ln>
        </p:spPr>
      </p:pic>
      <p:pic>
        <p:nvPicPr>
          <p:cNvPr id="155" name="Google Shape;155;p19"/>
          <p:cNvPicPr preferRelativeResize="0"/>
          <p:nvPr/>
        </p:nvPicPr>
        <p:blipFill>
          <a:blip r:embed="rId5">
            <a:alphaModFix/>
          </a:blip>
          <a:stretch>
            <a:fillRect/>
          </a:stretch>
        </p:blipFill>
        <p:spPr>
          <a:xfrm>
            <a:off x="640500" y="3442500"/>
            <a:ext cx="2257874" cy="1596075"/>
          </a:xfrm>
          <a:prstGeom prst="rect">
            <a:avLst/>
          </a:prstGeom>
          <a:noFill/>
          <a:ln>
            <a:noFill/>
          </a:ln>
        </p:spPr>
      </p:pic>
      <p:sp>
        <p:nvSpPr>
          <p:cNvPr id="156" name="Google Shape;156;p19"/>
          <p:cNvSpPr/>
          <p:nvPr/>
        </p:nvSpPr>
        <p:spPr>
          <a:xfrm>
            <a:off x="3870500" y="188000"/>
            <a:ext cx="1244100" cy="784800"/>
          </a:xfrm>
          <a:prstGeom prst="wedgeEllipseCallout">
            <a:avLst>
              <a:gd name="adj1" fmla="val 44028"/>
              <a:gd name="adj2" fmla="val 59810"/>
            </a:avLst>
          </a:prstGeom>
          <a:solidFill>
            <a:srgbClr val="FFFFFF"/>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endParaRPr sz="1100" b="1">
              <a:solidFill>
                <a:schemeClr val="accent5"/>
              </a:solidFill>
              <a:latin typeface="Nunito"/>
              <a:ea typeface="Nunito"/>
              <a:cs typeface="Nunito"/>
              <a:sym typeface="Nunito"/>
            </a:endParaRPr>
          </a:p>
        </p:txBody>
      </p:sp>
      <p:sp>
        <p:nvSpPr>
          <p:cNvPr id="157" name="Google Shape;157;p19"/>
          <p:cNvSpPr txBox="1"/>
          <p:nvPr/>
        </p:nvSpPr>
        <p:spPr>
          <a:xfrm>
            <a:off x="3845600" y="232250"/>
            <a:ext cx="1293900" cy="596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b="1">
                <a:solidFill>
                  <a:schemeClr val="accent5"/>
                </a:solidFill>
                <a:latin typeface="Nunito"/>
                <a:ea typeface="Nunito"/>
                <a:cs typeface="Nunito"/>
                <a:sym typeface="Nunito"/>
              </a:rPr>
              <a:t>This is my</a:t>
            </a:r>
            <a:endParaRPr sz="1100" b="1">
              <a:solidFill>
                <a:schemeClr val="accent5"/>
              </a:solidFill>
              <a:latin typeface="Nunito"/>
              <a:ea typeface="Nunito"/>
              <a:cs typeface="Nunito"/>
              <a:sym typeface="Nunito"/>
            </a:endParaRPr>
          </a:p>
          <a:p>
            <a:pPr marL="0" lvl="0" indent="0" algn="ctr" rtl="0">
              <a:lnSpc>
                <a:spcPct val="100000"/>
              </a:lnSpc>
              <a:spcBef>
                <a:spcPts val="0"/>
              </a:spcBef>
              <a:spcAft>
                <a:spcPts val="0"/>
              </a:spcAft>
              <a:buNone/>
            </a:pPr>
            <a:r>
              <a:rPr lang="en" sz="1100" b="1">
                <a:solidFill>
                  <a:schemeClr val="accent5"/>
                </a:solidFill>
                <a:latin typeface="Nunito"/>
                <a:ea typeface="Nunito"/>
                <a:cs typeface="Nunito"/>
                <a:sym typeface="Nunito"/>
              </a:rPr>
              <a:t>favorite topic -</a:t>
            </a:r>
            <a:endParaRPr sz="1100" b="1">
              <a:solidFill>
                <a:schemeClr val="accent5"/>
              </a:solidFill>
              <a:latin typeface="Nunito"/>
              <a:ea typeface="Nunito"/>
              <a:cs typeface="Nunito"/>
              <a:sym typeface="Nunito"/>
            </a:endParaRPr>
          </a:p>
          <a:p>
            <a:pPr marL="0" lvl="0" indent="0" algn="ctr" rtl="0">
              <a:lnSpc>
                <a:spcPct val="100000"/>
              </a:lnSpc>
              <a:spcBef>
                <a:spcPts val="0"/>
              </a:spcBef>
              <a:spcAft>
                <a:spcPts val="0"/>
              </a:spcAft>
              <a:buNone/>
            </a:pPr>
            <a:r>
              <a:rPr lang="en" sz="1100" b="1">
                <a:solidFill>
                  <a:schemeClr val="accent5"/>
                </a:solidFill>
                <a:latin typeface="Nunito"/>
                <a:ea typeface="Nunito"/>
                <a:cs typeface="Nunito"/>
                <a:sym typeface="Nunito"/>
              </a:rPr>
              <a:t>Gardening!</a:t>
            </a:r>
            <a:endParaRPr sz="1100" b="1">
              <a:solidFill>
                <a:schemeClr val="accent5"/>
              </a:solidFill>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0"/>
          <p:cNvPicPr preferRelativeResize="0"/>
          <p:nvPr/>
        </p:nvPicPr>
        <p:blipFill rotWithShape="1">
          <a:blip r:embed="rId3">
            <a:alphaModFix/>
          </a:blip>
          <a:srcRect l="63888" r="325"/>
          <a:stretch/>
        </p:blipFill>
        <p:spPr>
          <a:xfrm>
            <a:off x="0" y="0"/>
            <a:ext cx="9144008" cy="5143499"/>
          </a:xfrm>
          <a:prstGeom prst="rect">
            <a:avLst/>
          </a:prstGeom>
          <a:noFill/>
          <a:ln>
            <a:noFill/>
          </a:ln>
        </p:spPr>
      </p:pic>
      <p:sp>
        <p:nvSpPr>
          <p:cNvPr id="163" name="Google Shape;163;p20"/>
          <p:cNvSpPr txBox="1"/>
          <p:nvPr/>
        </p:nvSpPr>
        <p:spPr>
          <a:xfrm>
            <a:off x="76200" y="-6499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Copse"/>
                <a:ea typeface="Copse"/>
                <a:cs typeface="Copse"/>
                <a:sym typeface="Copse"/>
              </a:rPr>
              <a:t>Library Location</a:t>
            </a:r>
            <a:endParaRPr sz="2800">
              <a:solidFill>
                <a:srgbClr val="000000"/>
              </a:solidFill>
              <a:latin typeface="Copse"/>
              <a:ea typeface="Copse"/>
              <a:cs typeface="Copse"/>
              <a:sym typeface="Copse"/>
            </a:endParaRPr>
          </a:p>
        </p:txBody>
      </p:sp>
      <p:pic>
        <p:nvPicPr>
          <p:cNvPr id="164" name="Google Shape;164;p20"/>
          <p:cNvPicPr preferRelativeResize="0"/>
          <p:nvPr/>
        </p:nvPicPr>
        <p:blipFill rotWithShape="1">
          <a:blip r:embed="rId4">
            <a:alphaModFix/>
          </a:blip>
          <a:srcRect l="58512" t="-7039" r="31715" b="-7050"/>
          <a:stretch/>
        </p:blipFill>
        <p:spPr>
          <a:xfrm flipH="1">
            <a:off x="135692" y="495625"/>
            <a:ext cx="1494134" cy="4303673"/>
          </a:xfrm>
          <a:prstGeom prst="rect">
            <a:avLst/>
          </a:prstGeom>
          <a:noFill/>
          <a:ln>
            <a:noFill/>
          </a:ln>
        </p:spPr>
      </p:pic>
      <p:pic>
        <p:nvPicPr>
          <p:cNvPr id="165" name="Google Shape;165;p20"/>
          <p:cNvPicPr preferRelativeResize="0"/>
          <p:nvPr/>
        </p:nvPicPr>
        <p:blipFill>
          <a:blip r:embed="rId5">
            <a:alphaModFix/>
          </a:blip>
          <a:stretch>
            <a:fillRect/>
          </a:stretch>
        </p:blipFill>
        <p:spPr>
          <a:xfrm>
            <a:off x="3027125" y="555115"/>
            <a:ext cx="1524000" cy="4370736"/>
          </a:xfrm>
          <a:prstGeom prst="rect">
            <a:avLst/>
          </a:prstGeom>
          <a:noFill/>
          <a:ln>
            <a:noFill/>
          </a:ln>
        </p:spPr>
      </p:pic>
      <p:pic>
        <p:nvPicPr>
          <p:cNvPr id="166" name="Google Shape;166;p20"/>
          <p:cNvPicPr preferRelativeResize="0"/>
          <p:nvPr/>
        </p:nvPicPr>
        <p:blipFill>
          <a:blip r:embed="rId6">
            <a:alphaModFix/>
          </a:blip>
          <a:stretch>
            <a:fillRect/>
          </a:stretch>
        </p:blipFill>
        <p:spPr>
          <a:xfrm>
            <a:off x="5151250" y="2314671"/>
            <a:ext cx="1252375" cy="1798830"/>
          </a:xfrm>
          <a:prstGeom prst="rect">
            <a:avLst/>
          </a:prstGeom>
          <a:noFill/>
          <a:ln>
            <a:noFill/>
          </a:ln>
        </p:spPr>
      </p:pic>
      <p:sp>
        <p:nvSpPr>
          <p:cNvPr id="167" name="Google Shape;167;p20"/>
          <p:cNvSpPr txBox="1"/>
          <p:nvPr/>
        </p:nvSpPr>
        <p:spPr>
          <a:xfrm>
            <a:off x="3070925" y="668050"/>
            <a:ext cx="1436400" cy="62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Nunito"/>
                <a:ea typeface="Nunito"/>
                <a:cs typeface="Nunito"/>
                <a:sym typeface="Nunito"/>
              </a:rPr>
              <a:t>Let’s pick a book to read!</a:t>
            </a:r>
            <a:endParaRPr b="1">
              <a:latin typeface="Nunito"/>
              <a:ea typeface="Nunito"/>
              <a:cs typeface="Nunito"/>
              <a:sym typeface="Nunito"/>
            </a:endParaRPr>
          </a:p>
        </p:txBody>
      </p:sp>
      <p:pic>
        <p:nvPicPr>
          <p:cNvPr id="168" name="Google Shape;168;p20"/>
          <p:cNvPicPr preferRelativeResize="0"/>
          <p:nvPr/>
        </p:nvPicPr>
        <p:blipFill>
          <a:blip r:embed="rId7">
            <a:alphaModFix/>
          </a:blip>
          <a:stretch>
            <a:fillRect/>
          </a:stretch>
        </p:blipFill>
        <p:spPr>
          <a:xfrm>
            <a:off x="5317661" y="1738400"/>
            <a:ext cx="713796" cy="63865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1"/>
          <p:cNvPicPr preferRelativeResize="0"/>
          <p:nvPr/>
        </p:nvPicPr>
        <p:blipFill rotWithShape="1">
          <a:blip r:embed="rId3">
            <a:alphaModFix/>
          </a:blip>
          <a:srcRect/>
          <a:stretch/>
        </p:blipFill>
        <p:spPr>
          <a:xfrm>
            <a:off x="0" y="0"/>
            <a:ext cx="9198776" cy="7879576"/>
          </a:xfrm>
          <a:prstGeom prst="rect">
            <a:avLst/>
          </a:prstGeom>
          <a:noFill/>
          <a:ln>
            <a:noFill/>
          </a:ln>
        </p:spPr>
      </p:pic>
      <p:sp>
        <p:nvSpPr>
          <p:cNvPr id="174" name="Google Shape;174;p21"/>
          <p:cNvSpPr txBox="1"/>
          <p:nvPr/>
        </p:nvSpPr>
        <p:spPr>
          <a:xfrm>
            <a:off x="76200" y="-6499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000000"/>
                </a:solidFill>
                <a:latin typeface="Copse"/>
                <a:ea typeface="Copse"/>
                <a:cs typeface="Copse"/>
                <a:sym typeface="Copse"/>
              </a:rPr>
              <a:t>Bookerton Map</a:t>
            </a:r>
            <a:endParaRPr sz="2800">
              <a:solidFill>
                <a:srgbClr val="000000"/>
              </a:solidFill>
              <a:latin typeface="Copse"/>
              <a:ea typeface="Copse"/>
              <a:cs typeface="Copse"/>
              <a:sym typeface="Copse"/>
            </a:endParaRPr>
          </a:p>
        </p:txBody>
      </p:sp>
      <p:pic>
        <p:nvPicPr>
          <p:cNvPr id="175" name="Google Shape;175;p21"/>
          <p:cNvPicPr preferRelativeResize="0"/>
          <p:nvPr/>
        </p:nvPicPr>
        <p:blipFill>
          <a:blip r:embed="rId4">
            <a:alphaModFix/>
          </a:blip>
          <a:stretch>
            <a:fillRect/>
          </a:stretch>
        </p:blipFill>
        <p:spPr>
          <a:xfrm>
            <a:off x="3640926" y="2336050"/>
            <a:ext cx="919149" cy="1320206"/>
          </a:xfrm>
          <a:prstGeom prst="rect">
            <a:avLst/>
          </a:prstGeom>
          <a:noFill/>
          <a:ln>
            <a:noFill/>
          </a:ln>
        </p:spPr>
      </p:pic>
      <p:pic>
        <p:nvPicPr>
          <p:cNvPr id="176" name="Google Shape;176;p21"/>
          <p:cNvPicPr preferRelativeResize="0"/>
          <p:nvPr/>
        </p:nvPicPr>
        <p:blipFill>
          <a:blip r:embed="rId5">
            <a:alphaModFix/>
          </a:blip>
          <a:stretch>
            <a:fillRect/>
          </a:stretch>
        </p:blipFill>
        <p:spPr>
          <a:xfrm>
            <a:off x="4866375" y="4500899"/>
            <a:ext cx="835664" cy="1174624"/>
          </a:xfrm>
          <a:prstGeom prst="rect">
            <a:avLst/>
          </a:prstGeom>
          <a:noFill/>
          <a:ln>
            <a:noFill/>
          </a:ln>
        </p:spPr>
      </p:pic>
      <p:pic>
        <p:nvPicPr>
          <p:cNvPr id="177" name="Google Shape;177;p21"/>
          <p:cNvPicPr preferRelativeResize="0"/>
          <p:nvPr/>
        </p:nvPicPr>
        <p:blipFill>
          <a:blip r:embed="rId6">
            <a:alphaModFix/>
          </a:blip>
          <a:stretch>
            <a:fillRect/>
          </a:stretch>
        </p:blipFill>
        <p:spPr>
          <a:xfrm>
            <a:off x="4275150" y="451577"/>
            <a:ext cx="1264500" cy="893875"/>
          </a:xfrm>
          <a:prstGeom prst="rect">
            <a:avLst/>
          </a:prstGeom>
          <a:noFill/>
          <a:ln>
            <a:noFill/>
          </a:ln>
        </p:spPr>
      </p:pic>
      <p:pic>
        <p:nvPicPr>
          <p:cNvPr id="178" name="Google Shape;178;p21"/>
          <p:cNvPicPr preferRelativeResize="0"/>
          <p:nvPr/>
        </p:nvPicPr>
        <p:blipFill>
          <a:blip r:embed="rId7">
            <a:alphaModFix/>
          </a:blip>
          <a:stretch>
            <a:fillRect/>
          </a:stretch>
        </p:blipFill>
        <p:spPr>
          <a:xfrm>
            <a:off x="6342075" y="488464"/>
            <a:ext cx="783150" cy="10093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1104</Words>
  <Application>Microsoft Macintosh PowerPoint</Application>
  <PresentationFormat>On-screen Show (16:9)</PresentationFormat>
  <Paragraphs>91</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Copse</vt:lpstr>
      <vt:lpstr>Nunito</vt:lpstr>
      <vt:lpstr>Indie Flower</vt:lpstr>
      <vt:lpstr>Arial</vt:lpstr>
      <vt:lpstr>Simple Light</vt:lpstr>
      <vt:lpstr>Digital Classroom Assets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Game Elements: alphabet toasts</vt:lpstr>
      <vt:lpstr>Game Elements K-2</vt:lpstr>
      <vt:lpstr>Game Elements: 3-5</vt:lpstr>
      <vt:lpstr>Game Elements: animated Curiosos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Classroom Assets</dc:title>
  <cp:lastModifiedBy>Microsoft Office User</cp:lastModifiedBy>
  <cp:revision>3</cp:revision>
  <dcterms:modified xsi:type="dcterms:W3CDTF">2020-11-19T00:10:32Z</dcterms:modified>
</cp:coreProperties>
</file>