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ham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7-30T16:40:26.622" idx="1">
    <p:pos x="528" y="1150"/>
    <p:text>What about sleet or hail?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subTitle" idx="1"/>
          </p:nvPr>
        </p:nvSpPr>
        <p:spPr>
          <a:xfrm>
            <a:off x="2156350" y="2320300"/>
            <a:ext cx="7337100" cy="4127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85" name="Google Shape;85;p13"/>
          <p:cNvPicPr preferRelativeResize="0"/>
          <p:nvPr/>
        </p:nvPicPr>
        <p:blipFill>
          <a:blip r:embed="rId3">
            <a:alphaModFix/>
          </a:blip>
          <a:stretch>
            <a:fillRect/>
          </a:stretch>
        </p:blipFill>
        <p:spPr>
          <a:xfrm>
            <a:off x="1227850" y="539050"/>
            <a:ext cx="9014224" cy="5908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body" idx="4294967295"/>
          </p:nvPr>
        </p:nvSpPr>
        <p:spPr>
          <a:xfrm>
            <a:off x="2263292" y="473947"/>
            <a:ext cx="7734132" cy="5652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In a beautiful example of a closed but functional ecosystem, David Latimer has grown a garden sealed inside of a giant glass bottle that he has only opened once since he started it almost 54 years ago.</a:t>
            </a:r>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Latimer planted the garden on Easter Sunday in 1960. He placed some compost and a quarter pint of water into a 10-gallon glass carboy and inserted a spiderwort sprout using wires. In 1972, he opened the garden again to add a bit of water. With that one exception, the garden has remained totally sealed – all it needs is plenty of sunlight!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body" idx="4294967295"/>
          </p:nvPr>
        </p:nvSpPr>
        <p:spPr>
          <a:xfrm>
            <a:off x="2282248" y="928935"/>
            <a:ext cx="7471352" cy="51972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 It might seem strange to some that a totally sealed garden would thrive like this, but it’s not – the garden is a perfectly self-sufficient ecosystem. The bacteria in the compost break down the dead plants and break down the oxygen given off by the plants, turning it into the carbon dioxide that the plants need to survive. The bottle is an excellent micro version of the earth as a whole.</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0000"/>
              </a:buClr>
              <a:buSzPts val="4400"/>
              <a:buFont typeface="Arial"/>
              <a:buNone/>
            </a:pPr>
            <a:r>
              <a:rPr lang="en-US" sz="4400" b="1" i="0" u="none" strike="noStrike" cap="none">
                <a:solidFill>
                  <a:srgbClr val="FF0000"/>
                </a:solidFill>
                <a:latin typeface="Arial"/>
                <a:ea typeface="Arial"/>
                <a:cs typeface="Arial"/>
                <a:sym typeface="Arial"/>
              </a:rPr>
              <a:t>Making a Terrarium </a:t>
            </a:r>
            <a:endParaRPr/>
          </a:p>
        </p:txBody>
      </p:sp>
      <p:sp>
        <p:nvSpPr>
          <p:cNvPr id="150" name="Google Shape;150;p24"/>
          <p:cNvSpPr txBox="1">
            <a:spLocks noGrp="1"/>
          </p:cNvSpPr>
          <p:nvPr>
            <p:ph type="body" idx="1"/>
          </p:nvPr>
        </p:nvSpPr>
        <p:spPr>
          <a:xfrm>
            <a:off x="1981200" y="1417639"/>
            <a:ext cx="8229600" cy="4839857"/>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 Select a container for the terrarium </a:t>
            </a:r>
            <a:endParaRPr sz="2400">
              <a:latin typeface="Arial"/>
              <a:ea typeface="Arial"/>
              <a:cs typeface="Arial"/>
              <a:sym typeface="Arial"/>
            </a:endParaRPr>
          </a:p>
          <a:p>
            <a:pPr marL="228600" lvl="0" indent="-15240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 Place gravel (about 1 inch) on the bottom of the     container. </a:t>
            </a:r>
            <a:endParaRPr sz="2400">
              <a:latin typeface="Arial"/>
              <a:ea typeface="Arial"/>
              <a:cs typeface="Arial"/>
              <a:sym typeface="Arial"/>
            </a:endParaRPr>
          </a:p>
          <a:p>
            <a:pPr marL="228600" lvl="0" indent="-15240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 Cut a soil separator and place on top of the gravel. (Note: A soil separator is some type of material that will allow water to flow through, but will not let soil get down into the gravel. A good material for this is a fine mesh such as window screen)</a:t>
            </a:r>
            <a:endParaRPr sz="2400">
              <a:latin typeface="Arial"/>
              <a:ea typeface="Arial"/>
              <a:cs typeface="Arial"/>
              <a:sym typeface="Arial"/>
            </a:endParaRPr>
          </a:p>
          <a:p>
            <a:pPr marL="228600" lvl="0" indent="-15240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 Add enough soil to equal a three  inch layer in the container.</a:t>
            </a:r>
            <a:endParaRPr sz="2400">
              <a:latin typeface="Arial"/>
              <a:ea typeface="Arial"/>
              <a:cs typeface="Arial"/>
              <a:sym typeface="Arial"/>
            </a:endParaRPr>
          </a:p>
          <a:p>
            <a:pPr marL="228600" lvl="0" indent="-15240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 Dig holes to plant the plants in the terrarium. </a:t>
            </a:r>
            <a:endParaRPr sz="2400">
              <a:latin typeface="Arial"/>
              <a:ea typeface="Arial"/>
              <a:cs typeface="Arial"/>
              <a:sym typeface="Arial"/>
            </a:endParaRPr>
          </a:p>
          <a:p>
            <a:pPr marL="228600" lvl="0" indent="-15240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 Add  60 mls of water to the terrarium and cover. </a:t>
            </a:r>
            <a:endParaRPr sz="2400">
              <a:latin typeface="Arial"/>
              <a:ea typeface="Arial"/>
              <a:cs typeface="Arial"/>
              <a:sym typeface="Arial"/>
            </a:endParaRPr>
          </a:p>
          <a:p>
            <a:pPr marL="228600" marR="0" lvl="0" indent="-170815" algn="l" rtl="0">
              <a:lnSpc>
                <a:spcPct val="70000"/>
              </a:lnSpc>
              <a:spcBef>
                <a:spcPts val="1000"/>
              </a:spcBef>
              <a:spcAft>
                <a:spcPts val="0"/>
              </a:spcAft>
              <a:buClr>
                <a:schemeClr val="dk1"/>
              </a:buClr>
              <a:buSzPts val="91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4400"/>
              <a:buFont typeface="Comic Sans MS"/>
              <a:buNone/>
            </a:pPr>
            <a:r>
              <a:rPr lang="en-US" sz="4400" b="1" i="0" u="none" strike="noStrike" cap="none">
                <a:solidFill>
                  <a:srgbClr val="0070C0"/>
                </a:solidFill>
                <a:latin typeface="Comic Sans MS"/>
                <a:ea typeface="Comic Sans MS"/>
                <a:cs typeface="Comic Sans MS"/>
                <a:sym typeface="Comic Sans MS"/>
              </a:rPr>
              <a:t>Water</a:t>
            </a:r>
            <a:endParaRPr/>
          </a:p>
        </p:txBody>
      </p:sp>
      <p:sp>
        <p:nvSpPr>
          <p:cNvPr id="91" name="Google Shape;91;p14"/>
          <p:cNvSpPr txBox="1">
            <a:spLocks noGrp="1"/>
          </p:cNvSpPr>
          <p:nvPr>
            <p:ph type="body" idx="1"/>
          </p:nvPr>
        </p:nvSpPr>
        <p:spPr>
          <a:xfrm>
            <a:off x="1981200" y="1409076"/>
            <a:ext cx="8229600" cy="5001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Earth’s surface is About </a:t>
            </a:r>
            <a:r>
              <a:rPr lang="en-US" sz="2800" b="1" i="0" u="none" strike="noStrike" cap="none">
                <a:solidFill>
                  <a:schemeClr val="dk1"/>
                </a:solidFill>
                <a:latin typeface="Calibri"/>
                <a:ea typeface="Calibri"/>
                <a:cs typeface="Calibri"/>
                <a:sym typeface="Calibri"/>
              </a:rPr>
              <a:t>71 percent</a:t>
            </a:r>
            <a:r>
              <a:rPr lang="en-US" sz="2800" b="0" i="0" u="none" strike="noStrike" cap="none">
                <a:solidFill>
                  <a:schemeClr val="dk1"/>
                </a:solidFill>
                <a:latin typeface="Calibri"/>
                <a:ea typeface="Calibri"/>
                <a:cs typeface="Calibri"/>
                <a:sym typeface="Calibri"/>
              </a:rPr>
              <a:t> water. The oceans hold about </a:t>
            </a:r>
            <a:r>
              <a:rPr lang="en-US" sz="2800" b="1" i="0" u="none" strike="noStrike" cap="none">
                <a:solidFill>
                  <a:schemeClr val="dk1"/>
                </a:solidFill>
                <a:latin typeface="Calibri"/>
                <a:ea typeface="Calibri"/>
                <a:cs typeface="Calibri"/>
                <a:sym typeface="Calibri"/>
              </a:rPr>
              <a:t>96.5 percent</a:t>
            </a:r>
            <a:r>
              <a:rPr lang="en-US" sz="2800" b="0" i="0" u="none" strike="noStrike" cap="none">
                <a:solidFill>
                  <a:schemeClr val="dk1"/>
                </a:solidFill>
                <a:latin typeface="Calibri"/>
                <a:ea typeface="Calibri"/>
                <a:cs typeface="Calibri"/>
                <a:sym typeface="Calibri"/>
              </a:rPr>
              <a:t> of all Earth's water. Water also exists in the air as water vapor, in rivers and lakes, in icecaps and glaciers, in the ground as soil moisture.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There are more than 326 million trillion gallons 326,000,000,000,000,000,000 of water on Earth. Less than </a:t>
            </a:r>
            <a:r>
              <a:rPr lang="en-US" sz="2800" b="1" i="0" u="none" strike="noStrike" cap="none">
                <a:solidFill>
                  <a:schemeClr val="dk1"/>
                </a:solidFill>
                <a:latin typeface="Calibri"/>
                <a:ea typeface="Calibri"/>
                <a:cs typeface="Calibri"/>
                <a:sym typeface="Calibri"/>
              </a:rPr>
              <a:t>three percent</a:t>
            </a:r>
            <a:r>
              <a:rPr lang="en-US" sz="2800" b="0" i="0" u="none" strike="noStrike" cap="none">
                <a:solidFill>
                  <a:schemeClr val="dk1"/>
                </a:solidFill>
                <a:latin typeface="Calibri"/>
                <a:ea typeface="Calibri"/>
                <a:cs typeface="Calibri"/>
                <a:sym typeface="Calibri"/>
              </a:rPr>
              <a:t> of all this water is freshwater and of that amount, more than two-thirds is locked up in ice caps and glaciers.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Fresh water is a very valuable natural resource.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4400"/>
              <a:buFont typeface="Comic Sans MS"/>
              <a:buNone/>
            </a:pPr>
            <a:r>
              <a:rPr lang="en-US" sz="4400" b="1" i="0" u="none" strike="noStrike" cap="none">
                <a:solidFill>
                  <a:srgbClr val="0070C0"/>
                </a:solidFill>
                <a:latin typeface="Comic Sans MS"/>
                <a:ea typeface="Comic Sans MS"/>
                <a:cs typeface="Comic Sans MS"/>
                <a:sym typeface="Comic Sans MS"/>
              </a:rPr>
              <a:t>The Water Cycle</a:t>
            </a:r>
            <a:endParaRPr/>
          </a:p>
        </p:txBody>
      </p:sp>
      <p:sp>
        <p:nvSpPr>
          <p:cNvPr id="97" name="Google Shape;9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Water is in a constant cycle. The sun’s energy powers the cycle. Adding or subtracting heat makes the cycle work. If heat is added to ice, it melts. If heat is added to water, it evaporates. </a:t>
            </a:r>
            <a:r>
              <a:rPr lang="en-US" sz="2800" b="1" i="0" u="none" strike="noStrike" cap="none">
                <a:solidFill>
                  <a:srgbClr val="000090"/>
                </a:solidFill>
                <a:latin typeface="Calibri"/>
                <a:ea typeface="Calibri"/>
                <a:cs typeface="Calibri"/>
                <a:sym typeface="Calibri"/>
              </a:rPr>
              <a:t>Evaporation</a:t>
            </a:r>
            <a:r>
              <a:rPr lang="en-US" sz="2800" b="0" i="0" u="none" strike="noStrike" cap="none">
                <a:solidFill>
                  <a:schemeClr val="dk1"/>
                </a:solidFill>
                <a:latin typeface="Calibri"/>
                <a:ea typeface="Calibri"/>
                <a:cs typeface="Calibri"/>
                <a:sym typeface="Calibri"/>
              </a:rPr>
              <a:t> turns liquid water into a gas called water vapor.</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heat is taken away from water vapor, it condenses</a:t>
            </a:r>
            <a:r>
              <a:rPr lang="en-US" sz="2800" b="1" i="0" u="none" strike="noStrike" cap="none">
                <a:solidFill>
                  <a:srgbClr val="000090"/>
                </a:solidFill>
                <a:latin typeface="Calibri"/>
                <a:ea typeface="Calibri"/>
                <a:cs typeface="Calibri"/>
                <a:sym typeface="Calibri"/>
              </a:rPr>
              <a:t>. Condensation </a:t>
            </a:r>
            <a:r>
              <a:rPr lang="en-US" sz="2800" b="0" i="0" u="none" strike="noStrike" cap="none">
                <a:solidFill>
                  <a:schemeClr val="dk1"/>
                </a:solidFill>
                <a:latin typeface="Calibri"/>
                <a:ea typeface="Calibri"/>
                <a:cs typeface="Calibri"/>
                <a:sym typeface="Calibri"/>
              </a:rPr>
              <a:t>turns water vapor into a liquid. If heat is taken away from liquid water, it freezes to become ice.</a:t>
            </a:r>
            <a:endParaRPr/>
          </a:p>
          <a:p>
            <a:pPr marL="228600" marR="0" lvl="0" indent="0" algn="l" rtl="0">
              <a:lnSpc>
                <a:spcPct val="90000"/>
              </a:lnSpc>
              <a:spcBef>
                <a:spcPts val="1000"/>
              </a:spcBef>
              <a:spcAft>
                <a:spcPts val="0"/>
              </a:spcAft>
              <a:buNone/>
            </a:pP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4400"/>
              <a:buFont typeface="Comic Sans MS"/>
              <a:buNone/>
            </a:pPr>
            <a:r>
              <a:rPr lang="en-US" sz="4400" b="1" i="0" u="none" strike="noStrike" cap="none">
                <a:solidFill>
                  <a:srgbClr val="0070C0"/>
                </a:solidFill>
                <a:latin typeface="Comic Sans MS"/>
                <a:ea typeface="Comic Sans MS"/>
                <a:cs typeface="Comic Sans MS"/>
                <a:sym typeface="Comic Sans MS"/>
              </a:rPr>
              <a:t>The Water Cycle</a:t>
            </a:r>
            <a:endParaRPr sz="4400" b="0" i="0" u="none" strike="noStrike" cap="none">
              <a:solidFill>
                <a:schemeClr val="dk1"/>
              </a:solidFill>
              <a:latin typeface="Calibri"/>
              <a:ea typeface="Calibri"/>
              <a:cs typeface="Calibri"/>
              <a:sym typeface="Calibri"/>
            </a:endParaRPr>
          </a:p>
        </p:txBody>
      </p:sp>
      <p:sp>
        <p:nvSpPr>
          <p:cNvPr id="103" name="Google Shape;10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water cycle is called </a:t>
            </a:r>
            <a:r>
              <a:rPr lang="en-US" sz="2800" b="1" i="0" u="none" strike="noStrike" cap="none">
                <a:solidFill>
                  <a:srgbClr val="000090"/>
                </a:solidFill>
                <a:latin typeface="Calibri"/>
                <a:ea typeface="Calibri"/>
                <a:cs typeface="Calibri"/>
                <a:sym typeface="Calibri"/>
              </a:rPr>
              <a:t>the hydrologic cycle</a:t>
            </a:r>
            <a:r>
              <a:rPr lang="en-US" sz="2800" b="0" i="0" u="none" strike="noStrike" cap="none">
                <a:solidFill>
                  <a:schemeClr val="dk1"/>
                </a:solidFill>
                <a:latin typeface="Calibri"/>
                <a:ea typeface="Calibri"/>
                <a:cs typeface="Calibri"/>
                <a:sym typeface="Calibri"/>
              </a:rPr>
              <a:t>. In the hydrologic cycle, water from oceans, lakes, swamps, rivers, plants, and even you, can turn into water vapor. Water vapor condenses into millions of tiny droplets that form clouds. Clouds lose their water as rain or snow, which is called </a:t>
            </a:r>
            <a:r>
              <a:rPr lang="en-US" sz="2800" b="1" i="0" u="none" strike="noStrike" cap="none">
                <a:solidFill>
                  <a:srgbClr val="000090"/>
                </a:solidFill>
                <a:latin typeface="Calibri"/>
                <a:ea typeface="Calibri"/>
                <a:cs typeface="Calibri"/>
                <a:sym typeface="Calibri"/>
              </a:rPr>
              <a:t>precipitation</a:t>
            </a:r>
            <a:r>
              <a:rPr lang="en-US" sz="28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4400"/>
              <a:buFont typeface="Comic Sans MS"/>
              <a:buNone/>
            </a:pPr>
            <a:r>
              <a:rPr lang="en-US" sz="4400" b="1" i="0" u="none" strike="noStrike" cap="none">
                <a:solidFill>
                  <a:srgbClr val="0070C0"/>
                </a:solidFill>
                <a:latin typeface="Comic Sans MS"/>
                <a:ea typeface="Comic Sans MS"/>
                <a:cs typeface="Comic Sans MS"/>
                <a:sym typeface="Comic Sans MS"/>
              </a:rPr>
              <a:t>The Water Cycle</a:t>
            </a:r>
            <a:endParaRPr sz="4400" b="0" i="0" u="none" strike="noStrike" cap="none">
              <a:solidFill>
                <a:schemeClr val="dk1"/>
              </a:solidFill>
              <a:latin typeface="Calibri"/>
              <a:ea typeface="Calibri"/>
              <a:cs typeface="Calibri"/>
              <a:sym typeface="Calibri"/>
            </a:endParaRPr>
          </a:p>
        </p:txBody>
      </p:sp>
      <p:pic>
        <p:nvPicPr>
          <p:cNvPr id="109" name="Google Shape;109;p17"/>
          <p:cNvPicPr preferRelativeResize="0">
            <a:picLocks noGrp="1"/>
          </p:cNvPicPr>
          <p:nvPr>
            <p:ph type="body" idx="1"/>
          </p:nvPr>
        </p:nvPicPr>
        <p:blipFill rotWithShape="1">
          <a:blip r:embed="rId3">
            <a:alphaModFix/>
          </a:blip>
          <a:srcRect l="-18243" r="-18243"/>
          <a:stretch/>
        </p:blipFill>
        <p:spPr>
          <a:xfrm>
            <a:off x="838200" y="1825625"/>
            <a:ext cx="10515600" cy="4351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4400"/>
              <a:buFont typeface="Comic Sans MS"/>
              <a:buNone/>
            </a:pPr>
            <a:r>
              <a:rPr lang="en-US" sz="4400" b="1" i="0" u="none" strike="noStrike" cap="none">
                <a:solidFill>
                  <a:srgbClr val="0070C0"/>
                </a:solidFill>
                <a:latin typeface="Comic Sans MS"/>
                <a:ea typeface="Comic Sans MS"/>
                <a:cs typeface="Comic Sans MS"/>
                <a:sym typeface="Comic Sans MS"/>
              </a:rPr>
              <a:t>The Water Cycle</a:t>
            </a:r>
            <a:endParaRPr sz="4400" b="0" i="0" u="none" strike="noStrike" cap="none">
              <a:solidFill>
                <a:schemeClr val="dk1"/>
              </a:solidFill>
              <a:latin typeface="Calibri"/>
              <a:ea typeface="Calibri"/>
              <a:cs typeface="Calibri"/>
              <a:sym typeface="Calibri"/>
            </a:endParaRPr>
          </a:p>
        </p:txBody>
      </p:sp>
      <p:pic>
        <p:nvPicPr>
          <p:cNvPr id="115" name="Google Shape;115;p18"/>
          <p:cNvPicPr preferRelativeResize="0">
            <a:picLocks noGrp="1"/>
          </p:cNvPicPr>
          <p:nvPr>
            <p:ph type="body" idx="1"/>
          </p:nvPr>
        </p:nvPicPr>
        <p:blipFill rotWithShape="1">
          <a:blip r:embed="rId3">
            <a:alphaModFix/>
          </a:blip>
          <a:srcRect l="-6549" r="-6548"/>
          <a:stretch/>
        </p:blipFill>
        <p:spPr>
          <a:xfrm>
            <a:off x="838200" y="1825625"/>
            <a:ext cx="10515600" cy="43513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9"/>
          <p:cNvPicPr preferRelativeResize="0"/>
          <p:nvPr/>
        </p:nvPicPr>
        <p:blipFill rotWithShape="1">
          <a:blip r:embed="rId3">
            <a:alphaModFix/>
          </a:blip>
          <a:srcRect/>
          <a:stretch/>
        </p:blipFill>
        <p:spPr>
          <a:xfrm>
            <a:off x="1524001" y="0"/>
            <a:ext cx="9143999"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0"/>
          <p:cNvPicPr preferRelativeResize="0"/>
          <p:nvPr/>
        </p:nvPicPr>
        <p:blipFill rotWithShape="1">
          <a:blip r:embed="rId3">
            <a:alphaModFix/>
          </a:blip>
          <a:srcRect/>
          <a:stretch/>
        </p:blipFill>
        <p:spPr>
          <a:xfrm>
            <a:off x="1187388" y="-229492"/>
            <a:ext cx="9480612" cy="72310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1"/>
          <p:cNvPicPr preferRelativeResize="0"/>
          <p:nvPr/>
        </p:nvPicPr>
        <p:blipFill rotWithShape="1">
          <a:blip r:embed="rId3">
            <a:alphaModFix/>
          </a:blip>
          <a:srcRect/>
          <a:stretch/>
        </p:blipFill>
        <p:spPr>
          <a:xfrm>
            <a:off x="838200" y="1690688"/>
            <a:ext cx="3872177" cy="4044050"/>
          </a:xfrm>
          <a:prstGeom prst="rect">
            <a:avLst/>
          </a:prstGeom>
          <a:noFill/>
          <a:ln>
            <a:noFill/>
          </a:ln>
        </p:spPr>
      </p:pic>
      <p:sp>
        <p:nvSpPr>
          <p:cNvPr id="131" name="Google Shape;13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80-Year-Old Man Hasn’t Watered This Sealed Bottle Garden Since 1972 And It’s Still Alive</a:t>
            </a:r>
            <a:endParaRPr sz="3200" b="0" i="0" u="none" strike="noStrike" cap="none">
              <a:solidFill>
                <a:schemeClr val="dk1"/>
              </a:solidFill>
              <a:latin typeface="Calibri"/>
              <a:ea typeface="Calibri"/>
              <a:cs typeface="Calibri"/>
              <a:sym typeface="Calibri"/>
            </a:endParaRPr>
          </a:p>
        </p:txBody>
      </p:sp>
      <p:pic>
        <p:nvPicPr>
          <p:cNvPr id="132" name="Google Shape;132;p21"/>
          <p:cNvPicPr preferRelativeResize="0"/>
          <p:nvPr/>
        </p:nvPicPr>
        <p:blipFill rotWithShape="1">
          <a:blip r:embed="rId4">
            <a:alphaModFix/>
          </a:blip>
          <a:srcRect/>
          <a:stretch/>
        </p:blipFill>
        <p:spPr>
          <a:xfrm>
            <a:off x="4928749" y="1690688"/>
            <a:ext cx="4123449" cy="2805761"/>
          </a:xfrm>
          <a:prstGeom prst="rect">
            <a:avLst/>
          </a:prstGeom>
          <a:noFill/>
          <a:ln>
            <a:noFill/>
          </a:ln>
        </p:spPr>
      </p:pic>
      <p:pic>
        <p:nvPicPr>
          <p:cNvPr id="133" name="Google Shape;133;p21"/>
          <p:cNvPicPr preferRelativeResize="0"/>
          <p:nvPr/>
        </p:nvPicPr>
        <p:blipFill rotWithShape="1">
          <a:blip r:embed="rId5">
            <a:alphaModFix/>
          </a:blip>
          <a:srcRect/>
          <a:stretch/>
        </p:blipFill>
        <p:spPr>
          <a:xfrm>
            <a:off x="8104188" y="4078247"/>
            <a:ext cx="3649662" cy="2555915"/>
          </a:xfrm>
          <a:prstGeom prst="rect">
            <a:avLst/>
          </a:prstGeom>
          <a:noFill/>
          <a:ln>
            <a:noFill/>
          </a:ln>
        </p:spPr>
      </p:pic>
      <p:sp>
        <p:nvSpPr>
          <p:cNvPr id="134" name="Google Shape;134;p21"/>
          <p:cNvSpPr/>
          <p:nvPr/>
        </p:nvSpPr>
        <p:spPr>
          <a:xfrm>
            <a:off x="1047750" y="5987831"/>
            <a:ext cx="60960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https://www.boredpanda.com/sealed-bottle-garden-david-latimer/</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Widescreen</PresentationFormat>
  <Paragraphs>23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Water</vt:lpstr>
      <vt:lpstr>The Water Cycle</vt:lpstr>
      <vt:lpstr>The Water Cycle</vt:lpstr>
      <vt:lpstr>The Water Cycle</vt:lpstr>
      <vt:lpstr>The Water Cycle</vt:lpstr>
      <vt:lpstr>PowerPoint Presentation</vt:lpstr>
      <vt:lpstr>PowerPoint Presentation</vt:lpstr>
      <vt:lpstr>80-Year-Old Man Hasn’t Watered This Sealed Bottle Garden Since 1972 And It’s Still Alive</vt:lpstr>
      <vt:lpstr>PowerPoint Presentation</vt:lpstr>
      <vt:lpstr>PowerPoint Presentation</vt:lpstr>
      <vt:lpstr>Making a Terrarium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Awadallah Nadya</dc:creator>
  <cp:lastModifiedBy>Awadallah Nadya</cp:lastModifiedBy>
  <cp:revision>1</cp:revision>
  <dcterms:modified xsi:type="dcterms:W3CDTF">2018-12-03T17:56:42Z</dcterms:modified>
</cp:coreProperties>
</file>